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004300" cy="5041900"/>
  <p:notesSz cx="9004300" cy="50419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70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аўняльнік верх. калонты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02075" cy="252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Запаўняльнік даты 2"/>
          <p:cNvSpPr>
            <a:spLocks noGrp="1"/>
          </p:cNvSpPr>
          <p:nvPr>
            <p:ph type="dt" idx="1"/>
          </p:nvPr>
        </p:nvSpPr>
        <p:spPr>
          <a:xfrm>
            <a:off x="5100638" y="0"/>
            <a:ext cx="3902075" cy="252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1B355D-1DB6-4273-A288-AC3C5EA6A764}" type="datetimeFigureOut">
              <a:rPr lang="pl-PL" smtClean="0"/>
              <a:t>06.10.2023</a:t>
            </a:fld>
            <a:endParaRPr lang="pl-PL"/>
          </a:p>
        </p:txBody>
      </p:sp>
      <p:sp>
        <p:nvSpPr>
          <p:cNvPr id="4" name="Запаўняльнік выявы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82913" y="630238"/>
            <a:ext cx="3038475" cy="1701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Запаўняльнік нататкі 4"/>
          <p:cNvSpPr>
            <a:spLocks noGrp="1"/>
          </p:cNvSpPr>
          <p:nvPr>
            <p:ph type="body" sz="quarter" idx="3"/>
          </p:nvPr>
        </p:nvSpPr>
        <p:spPr>
          <a:xfrm>
            <a:off x="900113" y="2425700"/>
            <a:ext cx="7204075" cy="1985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e-BY"/>
              <a:t>Націсніце, каб рэдагаваць cтылі тыпавога тэксту</a:t>
            </a:r>
          </a:p>
          <a:p>
            <a:pPr lvl="1"/>
            <a:r>
              <a:rPr lang="be-BY"/>
              <a:t>Другі ўзровень</a:t>
            </a:r>
          </a:p>
          <a:p>
            <a:pPr lvl="2"/>
            <a:r>
              <a:rPr lang="be-BY"/>
              <a:t>Трэці ўзровень</a:t>
            </a:r>
          </a:p>
          <a:p>
            <a:pPr lvl="3"/>
            <a:r>
              <a:rPr lang="be-BY"/>
              <a:t>Чацвёрты ўзровень</a:t>
            </a:r>
          </a:p>
          <a:p>
            <a:pPr lvl="4"/>
            <a:r>
              <a:rPr lang="be-BY"/>
              <a:t>Пяты ўзровень</a:t>
            </a:r>
            <a:endParaRPr lang="pl-PL"/>
          </a:p>
        </p:txBody>
      </p:sp>
      <p:sp>
        <p:nvSpPr>
          <p:cNvPr id="6" name="Запаўняльнік ніжн. калонтытула 5"/>
          <p:cNvSpPr>
            <a:spLocks noGrp="1"/>
          </p:cNvSpPr>
          <p:nvPr>
            <p:ph type="ftr" sz="quarter" idx="4"/>
          </p:nvPr>
        </p:nvSpPr>
        <p:spPr>
          <a:xfrm>
            <a:off x="0" y="4789488"/>
            <a:ext cx="3902075" cy="252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Запаўняльнік нумара слайда 6"/>
          <p:cNvSpPr>
            <a:spLocks noGrp="1"/>
          </p:cNvSpPr>
          <p:nvPr>
            <p:ph type="sldNum" sz="quarter" idx="5"/>
          </p:nvPr>
        </p:nvSpPr>
        <p:spPr>
          <a:xfrm>
            <a:off x="5100638" y="4789488"/>
            <a:ext cx="3902075" cy="252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D3A536-5373-4E2F-A2B2-08A5876F9E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0286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аўняльнік выявы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паўняльнік нататкі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Запаўняльнік нума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D3A536-5373-4E2F-A2B2-08A5876F9E8E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9703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75322" y="1562989"/>
            <a:ext cx="7653655" cy="10587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50645" y="2823464"/>
            <a:ext cx="6303010" cy="1260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474A4F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474A4F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0215" y="1159637"/>
            <a:ext cx="3916870" cy="33276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637214" y="1159637"/>
            <a:ext cx="3916870" cy="33276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474A4F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000490" cy="5039995"/>
          </a:xfrm>
          <a:custGeom>
            <a:avLst/>
            <a:gdLst/>
            <a:ahLst/>
            <a:cxnLst/>
            <a:rect l="l" t="t" r="r" b="b"/>
            <a:pathLst>
              <a:path w="9000490" h="5039995">
                <a:moveTo>
                  <a:pt x="8999999" y="0"/>
                </a:moveTo>
                <a:lnTo>
                  <a:pt x="0" y="0"/>
                </a:lnTo>
                <a:lnTo>
                  <a:pt x="0" y="5040000"/>
                </a:lnTo>
                <a:lnTo>
                  <a:pt x="8999999" y="5040000"/>
                </a:lnTo>
                <a:lnTo>
                  <a:pt x="8999999" y="0"/>
                </a:lnTo>
                <a:close/>
              </a:path>
            </a:pathLst>
          </a:custGeom>
          <a:solidFill>
            <a:srgbClr val="D6D9D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8859" y="4668969"/>
            <a:ext cx="8461112" cy="360881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75174" y="358970"/>
            <a:ext cx="155448" cy="4669530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0" y="366095"/>
            <a:ext cx="8559165" cy="4320540"/>
          </a:xfrm>
          <a:custGeom>
            <a:avLst/>
            <a:gdLst/>
            <a:ahLst/>
            <a:cxnLst/>
            <a:rect l="l" t="t" r="r" b="b"/>
            <a:pathLst>
              <a:path w="8559165" h="4320540">
                <a:moveTo>
                  <a:pt x="0" y="4319998"/>
                </a:moveTo>
                <a:lnTo>
                  <a:pt x="0" y="0"/>
                </a:lnTo>
                <a:lnTo>
                  <a:pt x="8558795" y="0"/>
                </a:lnTo>
                <a:lnTo>
                  <a:pt x="8558795" y="4319998"/>
                </a:lnTo>
                <a:lnTo>
                  <a:pt x="0" y="4319998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000490" cy="5039995"/>
          </a:xfrm>
          <a:custGeom>
            <a:avLst/>
            <a:gdLst/>
            <a:ahLst/>
            <a:cxnLst/>
            <a:rect l="l" t="t" r="r" b="b"/>
            <a:pathLst>
              <a:path w="9000490" h="5039995">
                <a:moveTo>
                  <a:pt x="8999999" y="0"/>
                </a:moveTo>
                <a:lnTo>
                  <a:pt x="0" y="0"/>
                </a:lnTo>
                <a:lnTo>
                  <a:pt x="0" y="5040000"/>
                </a:lnTo>
                <a:lnTo>
                  <a:pt x="8999999" y="5040000"/>
                </a:lnTo>
                <a:lnTo>
                  <a:pt x="8999999" y="0"/>
                </a:lnTo>
                <a:close/>
              </a:path>
            </a:pathLst>
          </a:custGeom>
          <a:solidFill>
            <a:srgbClr val="D6D9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40367" y="530319"/>
            <a:ext cx="4429125" cy="2082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474A4F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37330" y="911721"/>
            <a:ext cx="5529639" cy="35096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061462" y="4688967"/>
            <a:ext cx="2881376" cy="252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0215" y="4688967"/>
            <a:ext cx="2070989" cy="252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483096" y="4688967"/>
            <a:ext cx="2070989" cy="252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2.png"/><Relationship Id="rId4" Type="http://schemas.openxmlformats.org/officeDocument/2006/relationships/image" Target="../media/image8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Lavmedia.sales@gmail.com" TargetMode="External"/><Relationship Id="rId4" Type="http://schemas.openxmlformats.org/officeDocument/2006/relationships/image" Target="../media/image8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4" Type="http://schemas.openxmlformats.org/officeDocument/2006/relationships/image" Target="../media/image19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26" Type="http://schemas.openxmlformats.org/officeDocument/2006/relationships/image" Target="../media/image43.png"/><Relationship Id="rId3" Type="http://schemas.openxmlformats.org/officeDocument/2006/relationships/image" Target="../media/image2.png"/><Relationship Id="rId21" Type="http://schemas.openxmlformats.org/officeDocument/2006/relationships/image" Target="../media/image38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5" Type="http://schemas.openxmlformats.org/officeDocument/2006/relationships/image" Target="../media/image42.png"/><Relationship Id="rId2" Type="http://schemas.openxmlformats.org/officeDocument/2006/relationships/image" Target="../media/image1.png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29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24" Type="http://schemas.openxmlformats.org/officeDocument/2006/relationships/image" Target="../media/image41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23" Type="http://schemas.openxmlformats.org/officeDocument/2006/relationships/image" Target="../media/image40.png"/><Relationship Id="rId28" Type="http://schemas.openxmlformats.org/officeDocument/2006/relationships/image" Target="../media/image45.pn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Relationship Id="rId22" Type="http://schemas.openxmlformats.org/officeDocument/2006/relationships/image" Target="../media/image39.png"/><Relationship Id="rId27" Type="http://schemas.openxmlformats.org/officeDocument/2006/relationships/image" Target="../media/image44.png"/><Relationship Id="rId30" Type="http://schemas.openxmlformats.org/officeDocument/2006/relationships/image" Target="../media/image4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18" Type="http://schemas.openxmlformats.org/officeDocument/2006/relationships/image" Target="../media/image64.png"/><Relationship Id="rId26" Type="http://schemas.openxmlformats.org/officeDocument/2006/relationships/image" Target="../media/image72.png"/><Relationship Id="rId3" Type="http://schemas.openxmlformats.org/officeDocument/2006/relationships/image" Target="../media/image2.png"/><Relationship Id="rId21" Type="http://schemas.openxmlformats.org/officeDocument/2006/relationships/image" Target="../media/image67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17" Type="http://schemas.openxmlformats.org/officeDocument/2006/relationships/image" Target="../media/image63.png"/><Relationship Id="rId25" Type="http://schemas.openxmlformats.org/officeDocument/2006/relationships/image" Target="../media/image71.png"/><Relationship Id="rId2" Type="http://schemas.openxmlformats.org/officeDocument/2006/relationships/image" Target="../media/image1.png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29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24" Type="http://schemas.openxmlformats.org/officeDocument/2006/relationships/image" Target="../media/image70.png"/><Relationship Id="rId5" Type="http://schemas.openxmlformats.org/officeDocument/2006/relationships/image" Target="../media/image51.png"/><Relationship Id="rId15" Type="http://schemas.openxmlformats.org/officeDocument/2006/relationships/image" Target="../media/image61.png"/><Relationship Id="rId23" Type="http://schemas.openxmlformats.org/officeDocument/2006/relationships/image" Target="../media/image69.png"/><Relationship Id="rId28" Type="http://schemas.openxmlformats.org/officeDocument/2006/relationships/image" Target="../media/image74.png"/><Relationship Id="rId10" Type="http://schemas.openxmlformats.org/officeDocument/2006/relationships/image" Target="../media/image56.png"/><Relationship Id="rId19" Type="http://schemas.openxmlformats.org/officeDocument/2006/relationships/image" Target="../media/image65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Relationship Id="rId22" Type="http://schemas.openxmlformats.org/officeDocument/2006/relationships/image" Target="../media/image68.png"/><Relationship Id="rId27" Type="http://schemas.openxmlformats.org/officeDocument/2006/relationships/image" Target="../media/image7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8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68859" y="360000"/>
            <a:ext cx="8461375" cy="4670425"/>
            <a:chOff x="268859" y="360000"/>
            <a:chExt cx="8461375" cy="4670425"/>
          </a:xfrm>
        </p:grpSpPr>
        <p:sp>
          <p:nvSpPr>
            <p:cNvPr id="3" name="object 3"/>
            <p:cNvSpPr/>
            <p:nvPr/>
          </p:nvSpPr>
          <p:spPr>
            <a:xfrm>
              <a:off x="269999" y="360000"/>
              <a:ext cx="8460105" cy="4320540"/>
            </a:xfrm>
            <a:custGeom>
              <a:avLst/>
              <a:gdLst/>
              <a:ahLst/>
              <a:cxnLst/>
              <a:rect l="l" t="t" r="r" b="b"/>
              <a:pathLst>
                <a:path w="8460105" h="4320540">
                  <a:moveTo>
                    <a:pt x="7438720" y="0"/>
                  </a:moveTo>
                  <a:lnTo>
                    <a:pt x="0" y="0"/>
                  </a:lnTo>
                  <a:lnTo>
                    <a:pt x="0" y="3452543"/>
                  </a:lnTo>
                  <a:lnTo>
                    <a:pt x="6139059" y="2411787"/>
                  </a:lnTo>
                  <a:lnTo>
                    <a:pt x="7438720" y="0"/>
                  </a:lnTo>
                  <a:close/>
                </a:path>
                <a:path w="8460105" h="4320540">
                  <a:moveTo>
                    <a:pt x="8460000" y="0"/>
                  </a:moveTo>
                  <a:lnTo>
                    <a:pt x="8459997" y="4319998"/>
                  </a:lnTo>
                  <a:lnTo>
                    <a:pt x="8460000" y="0"/>
                  </a:lnTo>
                  <a:close/>
                </a:path>
              </a:pathLst>
            </a:custGeom>
            <a:solidFill>
              <a:srgbClr val="EB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9999" y="360000"/>
              <a:ext cx="7438720" cy="345254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738896" y="360011"/>
              <a:ext cx="5811520" cy="4320540"/>
            </a:xfrm>
            <a:custGeom>
              <a:avLst/>
              <a:gdLst/>
              <a:ahLst/>
              <a:cxnLst/>
              <a:rect l="l" t="t" r="r" b="b"/>
              <a:pathLst>
                <a:path w="5811520" h="4320540">
                  <a:moveTo>
                    <a:pt x="2345956" y="0"/>
                  </a:moveTo>
                  <a:lnTo>
                    <a:pt x="2327960" y="0"/>
                  </a:lnTo>
                  <a:lnTo>
                    <a:pt x="0" y="4319994"/>
                  </a:lnTo>
                  <a:lnTo>
                    <a:pt x="17995" y="4319994"/>
                  </a:lnTo>
                  <a:lnTo>
                    <a:pt x="2345956" y="0"/>
                  </a:lnTo>
                  <a:close/>
                </a:path>
                <a:path w="5811520" h="4320540">
                  <a:moveTo>
                    <a:pt x="2444966" y="0"/>
                  </a:moveTo>
                  <a:lnTo>
                    <a:pt x="2426957" y="0"/>
                  </a:lnTo>
                  <a:lnTo>
                    <a:pt x="99009" y="4319994"/>
                  </a:lnTo>
                  <a:lnTo>
                    <a:pt x="117005" y="4319994"/>
                  </a:lnTo>
                  <a:lnTo>
                    <a:pt x="2444966" y="0"/>
                  </a:lnTo>
                  <a:close/>
                </a:path>
                <a:path w="5811520" h="4320540">
                  <a:moveTo>
                    <a:pt x="2543975" y="0"/>
                  </a:moveTo>
                  <a:lnTo>
                    <a:pt x="2525966" y="0"/>
                  </a:lnTo>
                  <a:lnTo>
                    <a:pt x="198018" y="4319994"/>
                  </a:lnTo>
                  <a:lnTo>
                    <a:pt x="216014" y="4319994"/>
                  </a:lnTo>
                  <a:lnTo>
                    <a:pt x="2543975" y="0"/>
                  </a:lnTo>
                  <a:close/>
                </a:path>
                <a:path w="5811520" h="4320540">
                  <a:moveTo>
                    <a:pt x="2642984" y="0"/>
                  </a:moveTo>
                  <a:lnTo>
                    <a:pt x="2624975" y="0"/>
                  </a:lnTo>
                  <a:lnTo>
                    <a:pt x="297014" y="4319994"/>
                  </a:lnTo>
                  <a:lnTo>
                    <a:pt x="315023" y="4319994"/>
                  </a:lnTo>
                  <a:lnTo>
                    <a:pt x="2642984" y="0"/>
                  </a:lnTo>
                  <a:close/>
                </a:path>
                <a:path w="5811520" h="4320540">
                  <a:moveTo>
                    <a:pt x="2741980" y="0"/>
                  </a:moveTo>
                  <a:lnTo>
                    <a:pt x="2723985" y="0"/>
                  </a:lnTo>
                  <a:lnTo>
                    <a:pt x="396024" y="4319994"/>
                  </a:lnTo>
                  <a:lnTo>
                    <a:pt x="414032" y="4319994"/>
                  </a:lnTo>
                  <a:lnTo>
                    <a:pt x="2741980" y="0"/>
                  </a:lnTo>
                  <a:close/>
                </a:path>
                <a:path w="5811520" h="4320540">
                  <a:moveTo>
                    <a:pt x="2840990" y="0"/>
                  </a:moveTo>
                  <a:lnTo>
                    <a:pt x="2822994" y="0"/>
                  </a:lnTo>
                  <a:lnTo>
                    <a:pt x="495033" y="4319994"/>
                  </a:lnTo>
                  <a:lnTo>
                    <a:pt x="513029" y="4319994"/>
                  </a:lnTo>
                  <a:lnTo>
                    <a:pt x="2840990" y="0"/>
                  </a:lnTo>
                  <a:close/>
                </a:path>
                <a:path w="5811520" h="4320540">
                  <a:moveTo>
                    <a:pt x="2939999" y="0"/>
                  </a:moveTo>
                  <a:lnTo>
                    <a:pt x="2922003" y="0"/>
                  </a:lnTo>
                  <a:lnTo>
                    <a:pt x="594042" y="4319994"/>
                  </a:lnTo>
                  <a:lnTo>
                    <a:pt x="612038" y="4319994"/>
                  </a:lnTo>
                  <a:lnTo>
                    <a:pt x="2939999" y="0"/>
                  </a:lnTo>
                  <a:close/>
                </a:path>
                <a:path w="5811520" h="4320540">
                  <a:moveTo>
                    <a:pt x="3039008" y="0"/>
                  </a:moveTo>
                  <a:lnTo>
                    <a:pt x="3021012" y="0"/>
                  </a:lnTo>
                  <a:lnTo>
                    <a:pt x="693051" y="4319994"/>
                  </a:lnTo>
                  <a:lnTo>
                    <a:pt x="711047" y="4319994"/>
                  </a:lnTo>
                  <a:lnTo>
                    <a:pt x="3039008" y="0"/>
                  </a:lnTo>
                  <a:close/>
                </a:path>
                <a:path w="5811520" h="4320540">
                  <a:moveTo>
                    <a:pt x="3138017" y="0"/>
                  </a:moveTo>
                  <a:lnTo>
                    <a:pt x="3120009" y="0"/>
                  </a:lnTo>
                  <a:lnTo>
                    <a:pt x="792060" y="4319994"/>
                  </a:lnTo>
                  <a:lnTo>
                    <a:pt x="810056" y="4319994"/>
                  </a:lnTo>
                  <a:lnTo>
                    <a:pt x="3138017" y="0"/>
                  </a:lnTo>
                  <a:close/>
                </a:path>
                <a:path w="5811520" h="4320540">
                  <a:moveTo>
                    <a:pt x="3237026" y="0"/>
                  </a:moveTo>
                  <a:lnTo>
                    <a:pt x="3219018" y="0"/>
                  </a:lnTo>
                  <a:lnTo>
                    <a:pt x="891057" y="4319994"/>
                  </a:lnTo>
                  <a:lnTo>
                    <a:pt x="909066" y="4319994"/>
                  </a:lnTo>
                  <a:lnTo>
                    <a:pt x="3237026" y="0"/>
                  </a:lnTo>
                  <a:close/>
                </a:path>
                <a:path w="5811520" h="4320540">
                  <a:moveTo>
                    <a:pt x="3336023" y="0"/>
                  </a:moveTo>
                  <a:lnTo>
                    <a:pt x="3318027" y="0"/>
                  </a:lnTo>
                  <a:lnTo>
                    <a:pt x="990066" y="4319994"/>
                  </a:lnTo>
                  <a:lnTo>
                    <a:pt x="1008075" y="4319994"/>
                  </a:lnTo>
                  <a:lnTo>
                    <a:pt x="3336023" y="0"/>
                  </a:lnTo>
                  <a:close/>
                </a:path>
                <a:path w="5811520" h="4320540">
                  <a:moveTo>
                    <a:pt x="3435032" y="0"/>
                  </a:moveTo>
                  <a:lnTo>
                    <a:pt x="3417036" y="0"/>
                  </a:lnTo>
                  <a:lnTo>
                    <a:pt x="1089075" y="4319994"/>
                  </a:lnTo>
                  <a:lnTo>
                    <a:pt x="1107071" y="4319994"/>
                  </a:lnTo>
                  <a:lnTo>
                    <a:pt x="3435032" y="0"/>
                  </a:lnTo>
                  <a:close/>
                </a:path>
                <a:path w="5811520" h="4320540">
                  <a:moveTo>
                    <a:pt x="3534041" y="0"/>
                  </a:moveTo>
                  <a:lnTo>
                    <a:pt x="3516045" y="0"/>
                  </a:lnTo>
                  <a:lnTo>
                    <a:pt x="1188085" y="4319994"/>
                  </a:lnTo>
                  <a:lnTo>
                    <a:pt x="1206080" y="4319994"/>
                  </a:lnTo>
                  <a:lnTo>
                    <a:pt x="3534041" y="0"/>
                  </a:lnTo>
                  <a:close/>
                </a:path>
                <a:path w="5811520" h="4320540">
                  <a:moveTo>
                    <a:pt x="3633051" y="0"/>
                  </a:moveTo>
                  <a:lnTo>
                    <a:pt x="3615055" y="0"/>
                  </a:lnTo>
                  <a:lnTo>
                    <a:pt x="1287094" y="4319994"/>
                  </a:lnTo>
                  <a:lnTo>
                    <a:pt x="1305090" y="4319994"/>
                  </a:lnTo>
                  <a:lnTo>
                    <a:pt x="3633051" y="0"/>
                  </a:lnTo>
                  <a:close/>
                </a:path>
                <a:path w="5811520" h="4320540">
                  <a:moveTo>
                    <a:pt x="3732060" y="0"/>
                  </a:moveTo>
                  <a:lnTo>
                    <a:pt x="3714051" y="0"/>
                  </a:lnTo>
                  <a:lnTo>
                    <a:pt x="1386103" y="4319994"/>
                  </a:lnTo>
                  <a:lnTo>
                    <a:pt x="1404099" y="4319994"/>
                  </a:lnTo>
                  <a:lnTo>
                    <a:pt x="3732060" y="0"/>
                  </a:lnTo>
                  <a:close/>
                </a:path>
                <a:path w="5811520" h="4320540">
                  <a:moveTo>
                    <a:pt x="3831069" y="0"/>
                  </a:moveTo>
                  <a:lnTo>
                    <a:pt x="3813060" y="0"/>
                  </a:lnTo>
                  <a:lnTo>
                    <a:pt x="1485112" y="4319994"/>
                  </a:lnTo>
                  <a:lnTo>
                    <a:pt x="1503108" y="4319994"/>
                  </a:lnTo>
                  <a:lnTo>
                    <a:pt x="3831069" y="0"/>
                  </a:lnTo>
                  <a:close/>
                </a:path>
                <a:path w="5811520" h="4320540">
                  <a:moveTo>
                    <a:pt x="3930065" y="0"/>
                  </a:moveTo>
                  <a:lnTo>
                    <a:pt x="3912070" y="0"/>
                  </a:lnTo>
                  <a:lnTo>
                    <a:pt x="1584109" y="4319994"/>
                  </a:lnTo>
                  <a:lnTo>
                    <a:pt x="1602117" y="4319994"/>
                  </a:lnTo>
                  <a:lnTo>
                    <a:pt x="3930065" y="0"/>
                  </a:lnTo>
                  <a:close/>
                </a:path>
                <a:path w="5811520" h="4320540">
                  <a:moveTo>
                    <a:pt x="4029075" y="0"/>
                  </a:moveTo>
                  <a:lnTo>
                    <a:pt x="4011079" y="0"/>
                  </a:lnTo>
                  <a:lnTo>
                    <a:pt x="1683118" y="4319994"/>
                  </a:lnTo>
                  <a:lnTo>
                    <a:pt x="1701126" y="4319994"/>
                  </a:lnTo>
                  <a:lnTo>
                    <a:pt x="4029075" y="0"/>
                  </a:lnTo>
                  <a:close/>
                </a:path>
                <a:path w="5811520" h="4320540">
                  <a:moveTo>
                    <a:pt x="4128084" y="0"/>
                  </a:moveTo>
                  <a:lnTo>
                    <a:pt x="4110088" y="0"/>
                  </a:lnTo>
                  <a:lnTo>
                    <a:pt x="1782127" y="4319994"/>
                  </a:lnTo>
                  <a:lnTo>
                    <a:pt x="1800123" y="4319994"/>
                  </a:lnTo>
                  <a:lnTo>
                    <a:pt x="4128084" y="0"/>
                  </a:lnTo>
                  <a:close/>
                </a:path>
                <a:path w="5811520" h="4320540">
                  <a:moveTo>
                    <a:pt x="4227093" y="0"/>
                  </a:moveTo>
                  <a:lnTo>
                    <a:pt x="4209097" y="0"/>
                  </a:lnTo>
                  <a:lnTo>
                    <a:pt x="1881136" y="4319994"/>
                  </a:lnTo>
                  <a:lnTo>
                    <a:pt x="1899132" y="4319994"/>
                  </a:lnTo>
                  <a:lnTo>
                    <a:pt x="4227093" y="0"/>
                  </a:lnTo>
                  <a:close/>
                </a:path>
                <a:path w="5811520" h="4320540">
                  <a:moveTo>
                    <a:pt x="4326102" y="0"/>
                  </a:moveTo>
                  <a:lnTo>
                    <a:pt x="4308106" y="0"/>
                  </a:lnTo>
                  <a:lnTo>
                    <a:pt x="1980145" y="4319994"/>
                  </a:lnTo>
                  <a:lnTo>
                    <a:pt x="1998141" y="4319994"/>
                  </a:lnTo>
                  <a:lnTo>
                    <a:pt x="4326102" y="0"/>
                  </a:lnTo>
                  <a:close/>
                </a:path>
                <a:path w="5811520" h="4320540">
                  <a:moveTo>
                    <a:pt x="4425112" y="0"/>
                  </a:moveTo>
                  <a:lnTo>
                    <a:pt x="4407103" y="0"/>
                  </a:lnTo>
                  <a:lnTo>
                    <a:pt x="2079155" y="4319994"/>
                  </a:lnTo>
                  <a:lnTo>
                    <a:pt x="2097151" y="4319994"/>
                  </a:lnTo>
                  <a:lnTo>
                    <a:pt x="4425112" y="0"/>
                  </a:lnTo>
                  <a:close/>
                </a:path>
                <a:path w="5811520" h="4320540">
                  <a:moveTo>
                    <a:pt x="4524121" y="0"/>
                  </a:moveTo>
                  <a:lnTo>
                    <a:pt x="4506112" y="0"/>
                  </a:lnTo>
                  <a:lnTo>
                    <a:pt x="2178151" y="4319994"/>
                  </a:lnTo>
                  <a:lnTo>
                    <a:pt x="2196160" y="4319994"/>
                  </a:lnTo>
                  <a:lnTo>
                    <a:pt x="4524121" y="0"/>
                  </a:lnTo>
                  <a:close/>
                </a:path>
                <a:path w="5811520" h="4320540">
                  <a:moveTo>
                    <a:pt x="4623117" y="0"/>
                  </a:moveTo>
                  <a:lnTo>
                    <a:pt x="4605121" y="0"/>
                  </a:lnTo>
                  <a:lnTo>
                    <a:pt x="2277160" y="4319994"/>
                  </a:lnTo>
                  <a:lnTo>
                    <a:pt x="2295169" y="4319994"/>
                  </a:lnTo>
                  <a:lnTo>
                    <a:pt x="4623117" y="0"/>
                  </a:lnTo>
                  <a:close/>
                </a:path>
                <a:path w="5811520" h="4320540">
                  <a:moveTo>
                    <a:pt x="4722126" y="0"/>
                  </a:moveTo>
                  <a:lnTo>
                    <a:pt x="4704131" y="0"/>
                  </a:lnTo>
                  <a:lnTo>
                    <a:pt x="2376170" y="4319994"/>
                  </a:lnTo>
                  <a:lnTo>
                    <a:pt x="2394166" y="4319994"/>
                  </a:lnTo>
                  <a:lnTo>
                    <a:pt x="4722126" y="0"/>
                  </a:lnTo>
                  <a:close/>
                </a:path>
                <a:path w="5811520" h="4320540">
                  <a:moveTo>
                    <a:pt x="4821136" y="0"/>
                  </a:moveTo>
                  <a:lnTo>
                    <a:pt x="4803140" y="0"/>
                  </a:lnTo>
                  <a:lnTo>
                    <a:pt x="2475179" y="4319994"/>
                  </a:lnTo>
                  <a:lnTo>
                    <a:pt x="2493175" y="4319994"/>
                  </a:lnTo>
                  <a:lnTo>
                    <a:pt x="4821136" y="0"/>
                  </a:lnTo>
                  <a:close/>
                </a:path>
                <a:path w="5811520" h="4320540">
                  <a:moveTo>
                    <a:pt x="4920145" y="0"/>
                  </a:moveTo>
                  <a:lnTo>
                    <a:pt x="4902149" y="0"/>
                  </a:lnTo>
                  <a:lnTo>
                    <a:pt x="2574188" y="4319994"/>
                  </a:lnTo>
                  <a:lnTo>
                    <a:pt x="2592184" y="4319994"/>
                  </a:lnTo>
                  <a:lnTo>
                    <a:pt x="4920145" y="0"/>
                  </a:lnTo>
                  <a:close/>
                </a:path>
                <a:path w="5811520" h="4320540">
                  <a:moveTo>
                    <a:pt x="5019154" y="0"/>
                  </a:moveTo>
                  <a:lnTo>
                    <a:pt x="5001145" y="0"/>
                  </a:lnTo>
                  <a:lnTo>
                    <a:pt x="2673197" y="4319994"/>
                  </a:lnTo>
                  <a:lnTo>
                    <a:pt x="2691193" y="4319994"/>
                  </a:lnTo>
                  <a:lnTo>
                    <a:pt x="5019154" y="0"/>
                  </a:lnTo>
                  <a:close/>
                </a:path>
                <a:path w="5811520" h="4320540">
                  <a:moveTo>
                    <a:pt x="5118163" y="0"/>
                  </a:moveTo>
                  <a:lnTo>
                    <a:pt x="5100155" y="0"/>
                  </a:lnTo>
                  <a:lnTo>
                    <a:pt x="2772194" y="4319994"/>
                  </a:lnTo>
                  <a:lnTo>
                    <a:pt x="2790202" y="4319994"/>
                  </a:lnTo>
                  <a:lnTo>
                    <a:pt x="5118163" y="0"/>
                  </a:lnTo>
                  <a:close/>
                </a:path>
                <a:path w="5811520" h="4320540">
                  <a:moveTo>
                    <a:pt x="5217160" y="0"/>
                  </a:moveTo>
                  <a:lnTo>
                    <a:pt x="5199164" y="0"/>
                  </a:lnTo>
                  <a:lnTo>
                    <a:pt x="2871203" y="4319994"/>
                  </a:lnTo>
                  <a:lnTo>
                    <a:pt x="2889212" y="4319994"/>
                  </a:lnTo>
                  <a:lnTo>
                    <a:pt x="5217160" y="0"/>
                  </a:lnTo>
                  <a:close/>
                </a:path>
                <a:path w="5811520" h="4320540">
                  <a:moveTo>
                    <a:pt x="5316169" y="0"/>
                  </a:moveTo>
                  <a:lnTo>
                    <a:pt x="5298173" y="0"/>
                  </a:lnTo>
                  <a:lnTo>
                    <a:pt x="2970212" y="4319994"/>
                  </a:lnTo>
                  <a:lnTo>
                    <a:pt x="2988208" y="4319994"/>
                  </a:lnTo>
                  <a:lnTo>
                    <a:pt x="5316169" y="0"/>
                  </a:lnTo>
                  <a:close/>
                </a:path>
                <a:path w="5811520" h="4320540">
                  <a:moveTo>
                    <a:pt x="5415178" y="0"/>
                  </a:moveTo>
                  <a:lnTo>
                    <a:pt x="5397182" y="0"/>
                  </a:lnTo>
                  <a:lnTo>
                    <a:pt x="3069221" y="4319994"/>
                  </a:lnTo>
                  <a:lnTo>
                    <a:pt x="3087217" y="4319994"/>
                  </a:lnTo>
                  <a:lnTo>
                    <a:pt x="5415178" y="0"/>
                  </a:lnTo>
                  <a:close/>
                </a:path>
                <a:path w="5811520" h="4320540">
                  <a:moveTo>
                    <a:pt x="5514187" y="0"/>
                  </a:moveTo>
                  <a:lnTo>
                    <a:pt x="5496191" y="0"/>
                  </a:lnTo>
                  <a:lnTo>
                    <a:pt x="3168231" y="4319994"/>
                  </a:lnTo>
                  <a:lnTo>
                    <a:pt x="3186226" y="4319994"/>
                  </a:lnTo>
                  <a:lnTo>
                    <a:pt x="5514187" y="0"/>
                  </a:lnTo>
                  <a:close/>
                </a:path>
                <a:path w="5811520" h="4320540">
                  <a:moveTo>
                    <a:pt x="5613197" y="0"/>
                  </a:moveTo>
                  <a:lnTo>
                    <a:pt x="5595188" y="0"/>
                  </a:lnTo>
                  <a:lnTo>
                    <a:pt x="3267240" y="4319994"/>
                  </a:lnTo>
                  <a:lnTo>
                    <a:pt x="3285236" y="4319994"/>
                  </a:lnTo>
                  <a:lnTo>
                    <a:pt x="5613197" y="0"/>
                  </a:lnTo>
                  <a:close/>
                </a:path>
                <a:path w="5811520" h="4320540">
                  <a:moveTo>
                    <a:pt x="5712206" y="0"/>
                  </a:moveTo>
                  <a:lnTo>
                    <a:pt x="5694197" y="0"/>
                  </a:lnTo>
                  <a:lnTo>
                    <a:pt x="3366249" y="4319994"/>
                  </a:lnTo>
                  <a:lnTo>
                    <a:pt x="3384245" y="4319994"/>
                  </a:lnTo>
                  <a:lnTo>
                    <a:pt x="5712206" y="0"/>
                  </a:lnTo>
                  <a:close/>
                </a:path>
                <a:path w="5811520" h="4320540">
                  <a:moveTo>
                    <a:pt x="5811202" y="0"/>
                  </a:moveTo>
                  <a:lnTo>
                    <a:pt x="5793206" y="0"/>
                  </a:lnTo>
                  <a:lnTo>
                    <a:pt x="3465245" y="4319994"/>
                  </a:lnTo>
                  <a:lnTo>
                    <a:pt x="3483254" y="4319994"/>
                  </a:lnTo>
                  <a:lnTo>
                    <a:pt x="5811202" y="0"/>
                  </a:lnTo>
                  <a:close/>
                </a:path>
              </a:pathLst>
            </a:custGeom>
            <a:solidFill>
              <a:srgbClr val="C5C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8859" y="1997783"/>
              <a:ext cx="8461112" cy="303206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9999" y="360000"/>
              <a:ext cx="8459997" cy="431999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433949" y="360011"/>
              <a:ext cx="3296285" cy="4320540"/>
            </a:xfrm>
            <a:custGeom>
              <a:avLst/>
              <a:gdLst/>
              <a:ahLst/>
              <a:cxnLst/>
              <a:rect l="l" t="t" r="r" b="b"/>
              <a:pathLst>
                <a:path w="3296284" h="4320540">
                  <a:moveTo>
                    <a:pt x="2345956" y="0"/>
                  </a:moveTo>
                  <a:lnTo>
                    <a:pt x="2327960" y="0"/>
                  </a:lnTo>
                  <a:lnTo>
                    <a:pt x="0" y="4319994"/>
                  </a:lnTo>
                  <a:lnTo>
                    <a:pt x="17995" y="4319994"/>
                  </a:lnTo>
                  <a:lnTo>
                    <a:pt x="2345956" y="0"/>
                  </a:lnTo>
                  <a:close/>
                </a:path>
                <a:path w="3296284" h="4320540">
                  <a:moveTo>
                    <a:pt x="2429027" y="0"/>
                  </a:moveTo>
                  <a:lnTo>
                    <a:pt x="2411018" y="0"/>
                  </a:lnTo>
                  <a:lnTo>
                    <a:pt x="83058" y="4319994"/>
                  </a:lnTo>
                  <a:lnTo>
                    <a:pt x="101066" y="4319994"/>
                  </a:lnTo>
                  <a:lnTo>
                    <a:pt x="2429027" y="0"/>
                  </a:lnTo>
                  <a:close/>
                </a:path>
                <a:path w="3296284" h="4320540">
                  <a:moveTo>
                    <a:pt x="2512085" y="0"/>
                  </a:moveTo>
                  <a:lnTo>
                    <a:pt x="2494089" y="0"/>
                  </a:lnTo>
                  <a:lnTo>
                    <a:pt x="166128" y="4319994"/>
                  </a:lnTo>
                  <a:lnTo>
                    <a:pt x="184124" y="4319994"/>
                  </a:lnTo>
                  <a:lnTo>
                    <a:pt x="2512085" y="0"/>
                  </a:lnTo>
                  <a:close/>
                </a:path>
                <a:path w="3296284" h="4320540">
                  <a:moveTo>
                    <a:pt x="2595143" y="0"/>
                  </a:moveTo>
                  <a:lnTo>
                    <a:pt x="2577147" y="0"/>
                  </a:lnTo>
                  <a:lnTo>
                    <a:pt x="249186" y="4319994"/>
                  </a:lnTo>
                  <a:lnTo>
                    <a:pt x="267182" y="4319994"/>
                  </a:lnTo>
                  <a:lnTo>
                    <a:pt x="2595143" y="0"/>
                  </a:lnTo>
                  <a:close/>
                </a:path>
                <a:path w="3296284" h="4320540">
                  <a:moveTo>
                    <a:pt x="2678214" y="0"/>
                  </a:moveTo>
                  <a:lnTo>
                    <a:pt x="2660205" y="0"/>
                  </a:lnTo>
                  <a:lnTo>
                    <a:pt x="332257" y="4319994"/>
                  </a:lnTo>
                  <a:lnTo>
                    <a:pt x="350253" y="4319994"/>
                  </a:lnTo>
                  <a:lnTo>
                    <a:pt x="2678214" y="0"/>
                  </a:lnTo>
                  <a:close/>
                </a:path>
                <a:path w="3296284" h="4320540">
                  <a:moveTo>
                    <a:pt x="2761272" y="0"/>
                  </a:moveTo>
                  <a:lnTo>
                    <a:pt x="2743276" y="0"/>
                  </a:lnTo>
                  <a:lnTo>
                    <a:pt x="415315" y="4319994"/>
                  </a:lnTo>
                  <a:lnTo>
                    <a:pt x="433311" y="4319994"/>
                  </a:lnTo>
                  <a:lnTo>
                    <a:pt x="2761272" y="0"/>
                  </a:lnTo>
                  <a:close/>
                </a:path>
                <a:path w="3296284" h="4320540">
                  <a:moveTo>
                    <a:pt x="2844330" y="0"/>
                  </a:moveTo>
                  <a:lnTo>
                    <a:pt x="2826334" y="0"/>
                  </a:lnTo>
                  <a:lnTo>
                    <a:pt x="498373" y="4319994"/>
                  </a:lnTo>
                  <a:lnTo>
                    <a:pt x="516382" y="4319994"/>
                  </a:lnTo>
                  <a:lnTo>
                    <a:pt x="2844330" y="0"/>
                  </a:lnTo>
                  <a:close/>
                </a:path>
                <a:path w="3296284" h="4320540">
                  <a:moveTo>
                    <a:pt x="2927400" y="0"/>
                  </a:moveTo>
                  <a:lnTo>
                    <a:pt x="2909392" y="0"/>
                  </a:lnTo>
                  <a:lnTo>
                    <a:pt x="581444" y="4319994"/>
                  </a:lnTo>
                  <a:lnTo>
                    <a:pt x="599440" y="4319994"/>
                  </a:lnTo>
                  <a:lnTo>
                    <a:pt x="2927400" y="0"/>
                  </a:lnTo>
                  <a:close/>
                </a:path>
                <a:path w="3296284" h="4320540">
                  <a:moveTo>
                    <a:pt x="3010458" y="0"/>
                  </a:moveTo>
                  <a:lnTo>
                    <a:pt x="2992463" y="0"/>
                  </a:lnTo>
                  <a:lnTo>
                    <a:pt x="664502" y="4319994"/>
                  </a:lnTo>
                  <a:lnTo>
                    <a:pt x="682498" y="4319994"/>
                  </a:lnTo>
                  <a:lnTo>
                    <a:pt x="3010458" y="0"/>
                  </a:lnTo>
                  <a:close/>
                </a:path>
                <a:path w="3296284" h="4320540">
                  <a:moveTo>
                    <a:pt x="3093529" y="0"/>
                  </a:moveTo>
                  <a:lnTo>
                    <a:pt x="3075521" y="0"/>
                  </a:lnTo>
                  <a:lnTo>
                    <a:pt x="747560" y="4319994"/>
                  </a:lnTo>
                  <a:lnTo>
                    <a:pt x="765568" y="4319994"/>
                  </a:lnTo>
                  <a:lnTo>
                    <a:pt x="3093529" y="0"/>
                  </a:lnTo>
                  <a:close/>
                </a:path>
                <a:path w="3296284" h="4320540">
                  <a:moveTo>
                    <a:pt x="3296043" y="2057006"/>
                  </a:moveTo>
                  <a:lnTo>
                    <a:pt x="2076564" y="4319994"/>
                  </a:lnTo>
                  <a:lnTo>
                    <a:pt x="2094572" y="4319994"/>
                  </a:lnTo>
                  <a:lnTo>
                    <a:pt x="3296043" y="2090407"/>
                  </a:lnTo>
                  <a:lnTo>
                    <a:pt x="3296043" y="2057006"/>
                  </a:lnTo>
                  <a:close/>
                </a:path>
                <a:path w="3296284" h="4320540">
                  <a:moveTo>
                    <a:pt x="3296043" y="1902866"/>
                  </a:moveTo>
                  <a:lnTo>
                    <a:pt x="1993506" y="4319994"/>
                  </a:lnTo>
                  <a:lnTo>
                    <a:pt x="2011502" y="4319994"/>
                  </a:lnTo>
                  <a:lnTo>
                    <a:pt x="3296043" y="1936267"/>
                  </a:lnTo>
                  <a:lnTo>
                    <a:pt x="3296043" y="1902866"/>
                  </a:lnTo>
                  <a:close/>
                </a:path>
                <a:path w="3296284" h="4320540">
                  <a:moveTo>
                    <a:pt x="3296043" y="1748726"/>
                  </a:moveTo>
                  <a:lnTo>
                    <a:pt x="1910448" y="4319994"/>
                  </a:lnTo>
                  <a:lnTo>
                    <a:pt x="1928444" y="4319994"/>
                  </a:lnTo>
                  <a:lnTo>
                    <a:pt x="3296043" y="1782140"/>
                  </a:lnTo>
                  <a:lnTo>
                    <a:pt x="3296043" y="1748726"/>
                  </a:lnTo>
                  <a:close/>
                </a:path>
                <a:path w="3296284" h="4320540">
                  <a:moveTo>
                    <a:pt x="3296043" y="1594586"/>
                  </a:moveTo>
                  <a:lnTo>
                    <a:pt x="1827377" y="4319994"/>
                  </a:lnTo>
                  <a:lnTo>
                    <a:pt x="1845386" y="4319994"/>
                  </a:lnTo>
                  <a:lnTo>
                    <a:pt x="3296043" y="1627987"/>
                  </a:lnTo>
                  <a:lnTo>
                    <a:pt x="3296043" y="1594586"/>
                  </a:lnTo>
                  <a:close/>
                </a:path>
                <a:path w="3296284" h="4320540">
                  <a:moveTo>
                    <a:pt x="3296043" y="1440446"/>
                  </a:moveTo>
                  <a:lnTo>
                    <a:pt x="1744319" y="4319994"/>
                  </a:lnTo>
                  <a:lnTo>
                    <a:pt x="1762315" y="4319994"/>
                  </a:lnTo>
                  <a:lnTo>
                    <a:pt x="3296043" y="1473847"/>
                  </a:lnTo>
                  <a:lnTo>
                    <a:pt x="3296043" y="1440446"/>
                  </a:lnTo>
                  <a:close/>
                </a:path>
                <a:path w="3296284" h="4320540">
                  <a:moveTo>
                    <a:pt x="3296043" y="1286306"/>
                  </a:moveTo>
                  <a:lnTo>
                    <a:pt x="1661261" y="4319994"/>
                  </a:lnTo>
                  <a:lnTo>
                    <a:pt x="1679257" y="4319994"/>
                  </a:lnTo>
                  <a:lnTo>
                    <a:pt x="3296043" y="1319720"/>
                  </a:lnTo>
                  <a:lnTo>
                    <a:pt x="3296043" y="1286306"/>
                  </a:lnTo>
                  <a:close/>
                </a:path>
                <a:path w="3296284" h="4320540">
                  <a:moveTo>
                    <a:pt x="3296043" y="1132166"/>
                  </a:moveTo>
                  <a:lnTo>
                    <a:pt x="1578190" y="4319994"/>
                  </a:lnTo>
                  <a:lnTo>
                    <a:pt x="1596199" y="4319994"/>
                  </a:lnTo>
                  <a:lnTo>
                    <a:pt x="3296043" y="1165567"/>
                  </a:lnTo>
                  <a:lnTo>
                    <a:pt x="3296043" y="1132166"/>
                  </a:lnTo>
                  <a:close/>
                </a:path>
                <a:path w="3296284" h="4320540">
                  <a:moveTo>
                    <a:pt x="3296043" y="978027"/>
                  </a:moveTo>
                  <a:lnTo>
                    <a:pt x="1495132" y="4319994"/>
                  </a:lnTo>
                  <a:lnTo>
                    <a:pt x="1513128" y="4319994"/>
                  </a:lnTo>
                  <a:lnTo>
                    <a:pt x="3296043" y="1011428"/>
                  </a:lnTo>
                  <a:lnTo>
                    <a:pt x="3296043" y="978027"/>
                  </a:lnTo>
                  <a:close/>
                </a:path>
              </a:pathLst>
            </a:custGeom>
            <a:solidFill>
              <a:srgbClr val="5E89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738896" y="2782917"/>
              <a:ext cx="4605020" cy="1897380"/>
            </a:xfrm>
            <a:custGeom>
              <a:avLst/>
              <a:gdLst/>
              <a:ahLst/>
              <a:cxnLst/>
              <a:rect l="l" t="t" r="r" b="b"/>
              <a:pathLst>
                <a:path w="4605020" h="1897379">
                  <a:moveTo>
                    <a:pt x="681951" y="664997"/>
                  </a:moveTo>
                  <a:lnTo>
                    <a:pt x="662139" y="668362"/>
                  </a:lnTo>
                  <a:lnTo>
                    <a:pt x="0" y="1897087"/>
                  </a:lnTo>
                  <a:lnTo>
                    <a:pt x="17995" y="1897087"/>
                  </a:lnTo>
                  <a:lnTo>
                    <a:pt x="681951" y="664997"/>
                  </a:lnTo>
                  <a:close/>
                </a:path>
                <a:path w="4605020" h="1897379">
                  <a:moveTo>
                    <a:pt x="790905" y="646531"/>
                  </a:moveTo>
                  <a:lnTo>
                    <a:pt x="771093" y="649884"/>
                  </a:lnTo>
                  <a:lnTo>
                    <a:pt x="99009" y="1897087"/>
                  </a:lnTo>
                  <a:lnTo>
                    <a:pt x="117005" y="1897087"/>
                  </a:lnTo>
                  <a:lnTo>
                    <a:pt x="790905" y="646531"/>
                  </a:lnTo>
                  <a:close/>
                </a:path>
                <a:path w="4605020" h="1897379">
                  <a:moveTo>
                    <a:pt x="899871" y="628053"/>
                  </a:moveTo>
                  <a:lnTo>
                    <a:pt x="880059" y="631405"/>
                  </a:lnTo>
                  <a:lnTo>
                    <a:pt x="198018" y="1897087"/>
                  </a:lnTo>
                  <a:lnTo>
                    <a:pt x="216014" y="1897087"/>
                  </a:lnTo>
                  <a:lnTo>
                    <a:pt x="899871" y="628053"/>
                  </a:lnTo>
                  <a:close/>
                </a:path>
                <a:path w="4605020" h="1897379">
                  <a:moveTo>
                    <a:pt x="1008824" y="609574"/>
                  </a:moveTo>
                  <a:lnTo>
                    <a:pt x="989025" y="612940"/>
                  </a:lnTo>
                  <a:lnTo>
                    <a:pt x="297014" y="1897087"/>
                  </a:lnTo>
                  <a:lnTo>
                    <a:pt x="315023" y="1897087"/>
                  </a:lnTo>
                  <a:lnTo>
                    <a:pt x="1008824" y="609574"/>
                  </a:lnTo>
                  <a:close/>
                </a:path>
                <a:path w="4605020" h="1897379">
                  <a:moveTo>
                    <a:pt x="1117790" y="591108"/>
                  </a:moveTo>
                  <a:lnTo>
                    <a:pt x="1097978" y="594474"/>
                  </a:lnTo>
                  <a:lnTo>
                    <a:pt x="396024" y="1897087"/>
                  </a:lnTo>
                  <a:lnTo>
                    <a:pt x="414032" y="1897087"/>
                  </a:lnTo>
                  <a:lnTo>
                    <a:pt x="1117790" y="591108"/>
                  </a:lnTo>
                  <a:close/>
                </a:path>
                <a:path w="4605020" h="1897379">
                  <a:moveTo>
                    <a:pt x="1226756" y="572643"/>
                  </a:moveTo>
                  <a:lnTo>
                    <a:pt x="1206944" y="575995"/>
                  </a:lnTo>
                  <a:lnTo>
                    <a:pt x="495033" y="1897087"/>
                  </a:lnTo>
                  <a:lnTo>
                    <a:pt x="513029" y="1897087"/>
                  </a:lnTo>
                  <a:lnTo>
                    <a:pt x="1226756" y="572643"/>
                  </a:lnTo>
                  <a:close/>
                </a:path>
                <a:path w="4605020" h="1897379">
                  <a:moveTo>
                    <a:pt x="1335709" y="554164"/>
                  </a:moveTo>
                  <a:lnTo>
                    <a:pt x="1315910" y="557530"/>
                  </a:lnTo>
                  <a:lnTo>
                    <a:pt x="594042" y="1897087"/>
                  </a:lnTo>
                  <a:lnTo>
                    <a:pt x="612038" y="1897087"/>
                  </a:lnTo>
                  <a:lnTo>
                    <a:pt x="1335709" y="554164"/>
                  </a:lnTo>
                  <a:close/>
                </a:path>
                <a:path w="4605020" h="1897379">
                  <a:moveTo>
                    <a:pt x="1444675" y="535686"/>
                  </a:moveTo>
                  <a:lnTo>
                    <a:pt x="1424863" y="539051"/>
                  </a:lnTo>
                  <a:lnTo>
                    <a:pt x="693051" y="1897087"/>
                  </a:lnTo>
                  <a:lnTo>
                    <a:pt x="711047" y="1897087"/>
                  </a:lnTo>
                  <a:lnTo>
                    <a:pt x="1444675" y="535686"/>
                  </a:lnTo>
                  <a:close/>
                </a:path>
                <a:path w="4605020" h="1897379">
                  <a:moveTo>
                    <a:pt x="1553641" y="517220"/>
                  </a:moveTo>
                  <a:lnTo>
                    <a:pt x="1533829" y="520573"/>
                  </a:lnTo>
                  <a:lnTo>
                    <a:pt x="792060" y="1897087"/>
                  </a:lnTo>
                  <a:lnTo>
                    <a:pt x="810056" y="1897087"/>
                  </a:lnTo>
                  <a:lnTo>
                    <a:pt x="1553641" y="517220"/>
                  </a:lnTo>
                  <a:close/>
                </a:path>
                <a:path w="4605020" h="1897379">
                  <a:moveTo>
                    <a:pt x="1662595" y="498741"/>
                  </a:moveTo>
                  <a:lnTo>
                    <a:pt x="1642795" y="502107"/>
                  </a:lnTo>
                  <a:lnTo>
                    <a:pt x="891057" y="1897087"/>
                  </a:lnTo>
                  <a:lnTo>
                    <a:pt x="909066" y="1897087"/>
                  </a:lnTo>
                  <a:lnTo>
                    <a:pt x="1662595" y="498741"/>
                  </a:lnTo>
                  <a:close/>
                </a:path>
                <a:path w="4605020" h="1897379">
                  <a:moveTo>
                    <a:pt x="1771561" y="480275"/>
                  </a:moveTo>
                  <a:lnTo>
                    <a:pt x="1751749" y="483628"/>
                  </a:lnTo>
                  <a:lnTo>
                    <a:pt x="990066" y="1897087"/>
                  </a:lnTo>
                  <a:lnTo>
                    <a:pt x="1008075" y="1897087"/>
                  </a:lnTo>
                  <a:lnTo>
                    <a:pt x="1771561" y="480275"/>
                  </a:lnTo>
                  <a:close/>
                </a:path>
                <a:path w="4605020" h="1897379">
                  <a:moveTo>
                    <a:pt x="1880527" y="461810"/>
                  </a:moveTo>
                  <a:lnTo>
                    <a:pt x="1860715" y="465162"/>
                  </a:lnTo>
                  <a:lnTo>
                    <a:pt x="1089075" y="1897087"/>
                  </a:lnTo>
                  <a:lnTo>
                    <a:pt x="1107071" y="1897087"/>
                  </a:lnTo>
                  <a:lnTo>
                    <a:pt x="1880527" y="461810"/>
                  </a:lnTo>
                  <a:close/>
                </a:path>
                <a:path w="4605020" h="1897379">
                  <a:moveTo>
                    <a:pt x="1989480" y="443331"/>
                  </a:moveTo>
                  <a:lnTo>
                    <a:pt x="1969668" y="446684"/>
                  </a:lnTo>
                  <a:lnTo>
                    <a:pt x="1188085" y="1897087"/>
                  </a:lnTo>
                  <a:lnTo>
                    <a:pt x="1206080" y="1897087"/>
                  </a:lnTo>
                  <a:lnTo>
                    <a:pt x="1989480" y="443331"/>
                  </a:lnTo>
                  <a:close/>
                </a:path>
                <a:path w="4605020" h="1897379">
                  <a:moveTo>
                    <a:pt x="2098446" y="424853"/>
                  </a:moveTo>
                  <a:lnTo>
                    <a:pt x="2078634" y="428218"/>
                  </a:lnTo>
                  <a:lnTo>
                    <a:pt x="1287094" y="1897087"/>
                  </a:lnTo>
                  <a:lnTo>
                    <a:pt x="1305090" y="1897087"/>
                  </a:lnTo>
                  <a:lnTo>
                    <a:pt x="2098446" y="424853"/>
                  </a:lnTo>
                  <a:close/>
                </a:path>
                <a:path w="4605020" h="1897379">
                  <a:moveTo>
                    <a:pt x="2207412" y="406387"/>
                  </a:moveTo>
                  <a:lnTo>
                    <a:pt x="2187600" y="409740"/>
                  </a:lnTo>
                  <a:lnTo>
                    <a:pt x="1386103" y="1897087"/>
                  </a:lnTo>
                  <a:lnTo>
                    <a:pt x="1404099" y="1897087"/>
                  </a:lnTo>
                  <a:lnTo>
                    <a:pt x="2207412" y="406387"/>
                  </a:lnTo>
                  <a:close/>
                </a:path>
                <a:path w="4605020" h="1897379">
                  <a:moveTo>
                    <a:pt x="2316365" y="387908"/>
                  </a:moveTo>
                  <a:lnTo>
                    <a:pt x="2296566" y="391274"/>
                  </a:lnTo>
                  <a:lnTo>
                    <a:pt x="1485112" y="1897087"/>
                  </a:lnTo>
                  <a:lnTo>
                    <a:pt x="1503108" y="1897087"/>
                  </a:lnTo>
                  <a:lnTo>
                    <a:pt x="2316365" y="387908"/>
                  </a:lnTo>
                  <a:close/>
                </a:path>
                <a:path w="4605020" h="1897379">
                  <a:moveTo>
                    <a:pt x="2425331" y="369443"/>
                  </a:moveTo>
                  <a:lnTo>
                    <a:pt x="2405519" y="372795"/>
                  </a:lnTo>
                  <a:lnTo>
                    <a:pt x="1584109" y="1897087"/>
                  </a:lnTo>
                  <a:lnTo>
                    <a:pt x="1602117" y="1897087"/>
                  </a:lnTo>
                  <a:lnTo>
                    <a:pt x="2425331" y="369443"/>
                  </a:lnTo>
                  <a:close/>
                </a:path>
                <a:path w="4605020" h="1897379">
                  <a:moveTo>
                    <a:pt x="2534285" y="350964"/>
                  </a:moveTo>
                  <a:lnTo>
                    <a:pt x="2514485" y="354330"/>
                  </a:lnTo>
                  <a:lnTo>
                    <a:pt x="1683118" y="1897087"/>
                  </a:lnTo>
                  <a:lnTo>
                    <a:pt x="1701126" y="1897087"/>
                  </a:lnTo>
                  <a:lnTo>
                    <a:pt x="2534285" y="350964"/>
                  </a:lnTo>
                  <a:close/>
                </a:path>
                <a:path w="4605020" h="1897379">
                  <a:moveTo>
                    <a:pt x="2643251" y="332498"/>
                  </a:moveTo>
                  <a:lnTo>
                    <a:pt x="2623439" y="335851"/>
                  </a:lnTo>
                  <a:lnTo>
                    <a:pt x="1782127" y="1897087"/>
                  </a:lnTo>
                  <a:lnTo>
                    <a:pt x="1800123" y="1897087"/>
                  </a:lnTo>
                  <a:lnTo>
                    <a:pt x="2643251" y="332498"/>
                  </a:lnTo>
                  <a:close/>
                </a:path>
                <a:path w="4605020" h="1897379">
                  <a:moveTo>
                    <a:pt x="2752217" y="314020"/>
                  </a:moveTo>
                  <a:lnTo>
                    <a:pt x="2732405" y="317385"/>
                  </a:lnTo>
                  <a:lnTo>
                    <a:pt x="1881136" y="1897087"/>
                  </a:lnTo>
                  <a:lnTo>
                    <a:pt x="1899132" y="1897087"/>
                  </a:lnTo>
                  <a:lnTo>
                    <a:pt x="2752217" y="314020"/>
                  </a:lnTo>
                  <a:close/>
                </a:path>
                <a:path w="4605020" h="1897379">
                  <a:moveTo>
                    <a:pt x="2861183" y="295554"/>
                  </a:moveTo>
                  <a:lnTo>
                    <a:pt x="2841371" y="298907"/>
                  </a:lnTo>
                  <a:lnTo>
                    <a:pt x="1980145" y="1897087"/>
                  </a:lnTo>
                  <a:lnTo>
                    <a:pt x="1998141" y="1897087"/>
                  </a:lnTo>
                  <a:lnTo>
                    <a:pt x="2861183" y="295554"/>
                  </a:lnTo>
                  <a:close/>
                </a:path>
                <a:path w="4605020" h="1897379">
                  <a:moveTo>
                    <a:pt x="2970136" y="277075"/>
                  </a:moveTo>
                  <a:lnTo>
                    <a:pt x="2950324" y="280441"/>
                  </a:lnTo>
                  <a:lnTo>
                    <a:pt x="2079155" y="1897087"/>
                  </a:lnTo>
                  <a:lnTo>
                    <a:pt x="2097151" y="1897087"/>
                  </a:lnTo>
                  <a:lnTo>
                    <a:pt x="2970136" y="277075"/>
                  </a:lnTo>
                  <a:close/>
                </a:path>
                <a:path w="4605020" h="1897379">
                  <a:moveTo>
                    <a:pt x="3079102" y="258610"/>
                  </a:moveTo>
                  <a:lnTo>
                    <a:pt x="3059290" y="261962"/>
                  </a:lnTo>
                  <a:lnTo>
                    <a:pt x="2178151" y="1897087"/>
                  </a:lnTo>
                  <a:lnTo>
                    <a:pt x="2196160" y="1897087"/>
                  </a:lnTo>
                  <a:lnTo>
                    <a:pt x="3079102" y="258610"/>
                  </a:lnTo>
                  <a:close/>
                </a:path>
                <a:path w="4605020" h="1897379">
                  <a:moveTo>
                    <a:pt x="3188055" y="240131"/>
                  </a:moveTo>
                  <a:lnTo>
                    <a:pt x="3168256" y="243497"/>
                  </a:lnTo>
                  <a:lnTo>
                    <a:pt x="2277160" y="1897087"/>
                  </a:lnTo>
                  <a:lnTo>
                    <a:pt x="2295169" y="1897087"/>
                  </a:lnTo>
                  <a:lnTo>
                    <a:pt x="3188055" y="240131"/>
                  </a:lnTo>
                  <a:close/>
                </a:path>
                <a:path w="4605020" h="1897379">
                  <a:moveTo>
                    <a:pt x="3297021" y="221665"/>
                  </a:moveTo>
                  <a:lnTo>
                    <a:pt x="3277209" y="225018"/>
                  </a:lnTo>
                  <a:lnTo>
                    <a:pt x="2376170" y="1897087"/>
                  </a:lnTo>
                  <a:lnTo>
                    <a:pt x="2394166" y="1897087"/>
                  </a:lnTo>
                  <a:lnTo>
                    <a:pt x="3297021" y="221665"/>
                  </a:lnTo>
                  <a:close/>
                </a:path>
                <a:path w="4605020" h="1897379">
                  <a:moveTo>
                    <a:pt x="3405987" y="203187"/>
                  </a:moveTo>
                  <a:lnTo>
                    <a:pt x="3386175" y="206552"/>
                  </a:lnTo>
                  <a:lnTo>
                    <a:pt x="2475179" y="1897087"/>
                  </a:lnTo>
                  <a:lnTo>
                    <a:pt x="2493175" y="1897087"/>
                  </a:lnTo>
                  <a:lnTo>
                    <a:pt x="3405987" y="203187"/>
                  </a:lnTo>
                  <a:close/>
                </a:path>
                <a:path w="4605020" h="1897379">
                  <a:moveTo>
                    <a:pt x="3514941" y="184721"/>
                  </a:moveTo>
                  <a:lnTo>
                    <a:pt x="3495141" y="188074"/>
                  </a:lnTo>
                  <a:lnTo>
                    <a:pt x="2574188" y="1897087"/>
                  </a:lnTo>
                  <a:lnTo>
                    <a:pt x="2592184" y="1897087"/>
                  </a:lnTo>
                  <a:lnTo>
                    <a:pt x="3514941" y="184721"/>
                  </a:lnTo>
                  <a:close/>
                </a:path>
                <a:path w="4605020" h="1897379">
                  <a:moveTo>
                    <a:pt x="3623907" y="166243"/>
                  </a:moveTo>
                  <a:lnTo>
                    <a:pt x="3604095" y="169608"/>
                  </a:lnTo>
                  <a:lnTo>
                    <a:pt x="2673197" y="1897087"/>
                  </a:lnTo>
                  <a:lnTo>
                    <a:pt x="2691193" y="1897087"/>
                  </a:lnTo>
                  <a:lnTo>
                    <a:pt x="3623907" y="166243"/>
                  </a:lnTo>
                  <a:close/>
                </a:path>
                <a:path w="4605020" h="1897379">
                  <a:moveTo>
                    <a:pt x="3732873" y="147777"/>
                  </a:moveTo>
                  <a:lnTo>
                    <a:pt x="3713061" y="151130"/>
                  </a:lnTo>
                  <a:lnTo>
                    <a:pt x="2772194" y="1897087"/>
                  </a:lnTo>
                  <a:lnTo>
                    <a:pt x="2790202" y="1897087"/>
                  </a:lnTo>
                  <a:lnTo>
                    <a:pt x="3732873" y="147777"/>
                  </a:lnTo>
                  <a:close/>
                </a:path>
                <a:path w="4605020" h="1897379">
                  <a:moveTo>
                    <a:pt x="3841826" y="129298"/>
                  </a:moveTo>
                  <a:lnTo>
                    <a:pt x="3822027" y="132664"/>
                  </a:lnTo>
                  <a:lnTo>
                    <a:pt x="2871203" y="1897087"/>
                  </a:lnTo>
                  <a:lnTo>
                    <a:pt x="2889212" y="1897087"/>
                  </a:lnTo>
                  <a:lnTo>
                    <a:pt x="3841826" y="129298"/>
                  </a:lnTo>
                  <a:close/>
                </a:path>
                <a:path w="4605020" h="1897379">
                  <a:moveTo>
                    <a:pt x="3950792" y="110832"/>
                  </a:moveTo>
                  <a:lnTo>
                    <a:pt x="3930980" y="114185"/>
                  </a:lnTo>
                  <a:lnTo>
                    <a:pt x="2970212" y="1897087"/>
                  </a:lnTo>
                  <a:lnTo>
                    <a:pt x="2988208" y="1897087"/>
                  </a:lnTo>
                  <a:lnTo>
                    <a:pt x="3950792" y="110832"/>
                  </a:lnTo>
                  <a:close/>
                </a:path>
                <a:path w="4605020" h="1897379">
                  <a:moveTo>
                    <a:pt x="4059758" y="92354"/>
                  </a:moveTo>
                  <a:lnTo>
                    <a:pt x="4039946" y="95719"/>
                  </a:lnTo>
                  <a:lnTo>
                    <a:pt x="3069221" y="1897087"/>
                  </a:lnTo>
                  <a:lnTo>
                    <a:pt x="3087217" y="1897087"/>
                  </a:lnTo>
                  <a:lnTo>
                    <a:pt x="4059758" y="92354"/>
                  </a:lnTo>
                  <a:close/>
                </a:path>
                <a:path w="4605020" h="1897379">
                  <a:moveTo>
                    <a:pt x="4168711" y="73888"/>
                  </a:moveTo>
                  <a:lnTo>
                    <a:pt x="4148899" y="77241"/>
                  </a:lnTo>
                  <a:lnTo>
                    <a:pt x="3168231" y="1897087"/>
                  </a:lnTo>
                  <a:lnTo>
                    <a:pt x="3186226" y="1897087"/>
                  </a:lnTo>
                  <a:lnTo>
                    <a:pt x="4168711" y="73888"/>
                  </a:lnTo>
                  <a:close/>
                </a:path>
                <a:path w="4605020" h="1897379">
                  <a:moveTo>
                    <a:pt x="4277677" y="55410"/>
                  </a:moveTo>
                  <a:lnTo>
                    <a:pt x="4257865" y="58775"/>
                  </a:lnTo>
                  <a:lnTo>
                    <a:pt x="3267240" y="1897087"/>
                  </a:lnTo>
                  <a:lnTo>
                    <a:pt x="3285236" y="1897087"/>
                  </a:lnTo>
                  <a:lnTo>
                    <a:pt x="4277677" y="55410"/>
                  </a:lnTo>
                  <a:close/>
                </a:path>
                <a:path w="4605020" h="1897379">
                  <a:moveTo>
                    <a:pt x="4386643" y="36944"/>
                  </a:moveTo>
                  <a:lnTo>
                    <a:pt x="4366831" y="40297"/>
                  </a:lnTo>
                  <a:lnTo>
                    <a:pt x="3366249" y="1897087"/>
                  </a:lnTo>
                  <a:lnTo>
                    <a:pt x="3384245" y="1897087"/>
                  </a:lnTo>
                  <a:lnTo>
                    <a:pt x="4386643" y="36944"/>
                  </a:lnTo>
                  <a:close/>
                </a:path>
                <a:path w="4605020" h="1897379">
                  <a:moveTo>
                    <a:pt x="4495597" y="18465"/>
                  </a:moveTo>
                  <a:lnTo>
                    <a:pt x="4475785" y="21831"/>
                  </a:lnTo>
                  <a:lnTo>
                    <a:pt x="3465245" y="1897087"/>
                  </a:lnTo>
                  <a:lnTo>
                    <a:pt x="3483254" y="1897087"/>
                  </a:lnTo>
                  <a:lnTo>
                    <a:pt x="4495597" y="18465"/>
                  </a:lnTo>
                  <a:close/>
                </a:path>
                <a:path w="4605020" h="1897379">
                  <a:moveTo>
                    <a:pt x="4604563" y="0"/>
                  </a:moveTo>
                  <a:lnTo>
                    <a:pt x="4584751" y="3352"/>
                  </a:lnTo>
                  <a:lnTo>
                    <a:pt x="3564255" y="1897087"/>
                  </a:lnTo>
                  <a:lnTo>
                    <a:pt x="3582263" y="1897087"/>
                  </a:lnTo>
                  <a:lnTo>
                    <a:pt x="4604563" y="0"/>
                  </a:lnTo>
                  <a:close/>
                </a:path>
              </a:pathLst>
            </a:custGeom>
            <a:solidFill>
              <a:srgbClr val="EBECEC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50678" y="2269544"/>
              <a:ext cx="4479321" cy="241045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576550" y="2559171"/>
              <a:ext cx="4153535" cy="2120900"/>
            </a:xfrm>
            <a:custGeom>
              <a:avLst/>
              <a:gdLst/>
              <a:ahLst/>
              <a:cxnLst/>
              <a:rect l="l" t="t" r="r" b="b"/>
              <a:pathLst>
                <a:path w="4153534" h="2120900">
                  <a:moveTo>
                    <a:pt x="4153446" y="0"/>
                  </a:moveTo>
                  <a:lnTo>
                    <a:pt x="0" y="2120827"/>
                  </a:lnTo>
                  <a:lnTo>
                    <a:pt x="4153446" y="2120827"/>
                  </a:lnTo>
                  <a:lnTo>
                    <a:pt x="4153446" y="0"/>
                  </a:lnTo>
                  <a:close/>
                </a:path>
              </a:pathLst>
            </a:custGeom>
            <a:solidFill>
              <a:srgbClr val="1526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541395" y="801288"/>
            <a:ext cx="310388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60" dirty="0">
                <a:latin typeface="Magistral" panose="02000803050000020004" pitchFamily="50" charset="-52"/>
              </a:rPr>
              <a:t>Успешный бизнес в вашей визитке!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527167" y="3797608"/>
            <a:ext cx="2780030" cy="669607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 marR="5080">
              <a:lnSpc>
                <a:spcPct val="104000"/>
              </a:lnSpc>
              <a:spcBef>
                <a:spcPts val="30"/>
              </a:spcBef>
            </a:pPr>
            <a:r>
              <a:rPr sz="1400" spc="114" dirty="0">
                <a:solidFill>
                  <a:srgbClr val="474A4F"/>
                </a:solidFill>
                <a:latin typeface="Magistral" panose="02000803050000020004" pitchFamily="50" charset="-52"/>
                <a:cs typeface="Tahoma"/>
              </a:rPr>
              <a:t>Мар</a:t>
            </a:r>
            <a:r>
              <a:rPr sz="1400" spc="60" dirty="0">
                <a:solidFill>
                  <a:srgbClr val="474A4F"/>
                </a:solidFill>
                <a:latin typeface="Magistral" panose="02000803050000020004" pitchFamily="50" charset="-52"/>
                <a:cs typeface="Tahoma"/>
              </a:rPr>
              <a:t>к</a:t>
            </a:r>
            <a:r>
              <a:rPr sz="1400" spc="65" dirty="0">
                <a:solidFill>
                  <a:srgbClr val="474A4F"/>
                </a:solidFill>
                <a:latin typeface="Magistral" panose="02000803050000020004" pitchFamily="50" charset="-52"/>
                <a:cs typeface="Tahoma"/>
              </a:rPr>
              <a:t>етин</a:t>
            </a:r>
            <a:r>
              <a:rPr sz="1400" spc="20" dirty="0">
                <a:solidFill>
                  <a:srgbClr val="474A4F"/>
                </a:solidFill>
                <a:latin typeface="Magistral" panose="02000803050000020004" pitchFamily="50" charset="-52"/>
                <a:cs typeface="Tahoma"/>
              </a:rPr>
              <a:t>г</a:t>
            </a:r>
            <a:r>
              <a:rPr sz="1400" spc="80" dirty="0">
                <a:solidFill>
                  <a:srgbClr val="474A4F"/>
                </a:solidFill>
                <a:latin typeface="Magistral" panose="02000803050000020004" pitchFamily="50" charset="-52"/>
                <a:cs typeface="Tahoma"/>
              </a:rPr>
              <a:t>овый</a:t>
            </a:r>
            <a:r>
              <a:rPr sz="1400" spc="-114" dirty="0">
                <a:solidFill>
                  <a:srgbClr val="474A4F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400" spc="50" dirty="0">
                <a:solidFill>
                  <a:srgbClr val="474A4F"/>
                </a:solidFill>
                <a:latin typeface="Magistral" panose="02000803050000020004" pitchFamily="50" charset="-52"/>
                <a:cs typeface="Tahoma"/>
              </a:rPr>
              <a:t>тре</a:t>
            </a:r>
            <a:r>
              <a:rPr sz="1400" spc="15" dirty="0">
                <a:solidFill>
                  <a:srgbClr val="474A4F"/>
                </a:solidFill>
                <a:latin typeface="Magistral" panose="02000803050000020004" pitchFamily="50" charset="-52"/>
                <a:cs typeface="Tahoma"/>
              </a:rPr>
              <a:t>к</a:t>
            </a:r>
            <a:r>
              <a:rPr sz="1400" spc="30" dirty="0">
                <a:solidFill>
                  <a:srgbClr val="474A4F"/>
                </a:solidFill>
                <a:latin typeface="Magistral" panose="02000803050000020004" pitchFamily="50" charset="-52"/>
                <a:cs typeface="Tahoma"/>
              </a:rPr>
              <a:t>ер  </a:t>
            </a:r>
            <a:r>
              <a:rPr sz="1400" spc="105" dirty="0">
                <a:solidFill>
                  <a:srgbClr val="474A4F"/>
                </a:solidFill>
                <a:latin typeface="Magistral" panose="02000803050000020004" pitchFamily="50" charset="-52"/>
                <a:cs typeface="Tahoma"/>
              </a:rPr>
              <a:t>Ваше</a:t>
            </a:r>
            <a:r>
              <a:rPr sz="1400" spc="40" dirty="0">
                <a:solidFill>
                  <a:srgbClr val="474A4F"/>
                </a:solidFill>
                <a:latin typeface="Magistral" panose="02000803050000020004" pitchFamily="50" charset="-52"/>
                <a:cs typeface="Tahoma"/>
              </a:rPr>
              <a:t>г</a:t>
            </a:r>
            <a:r>
              <a:rPr sz="1400" spc="110" dirty="0">
                <a:solidFill>
                  <a:srgbClr val="474A4F"/>
                </a:solidFill>
                <a:latin typeface="Magistral" panose="02000803050000020004" pitchFamily="50" charset="-52"/>
                <a:cs typeface="Tahoma"/>
              </a:rPr>
              <a:t>о</a:t>
            </a:r>
            <a:r>
              <a:rPr sz="1400" spc="-114" dirty="0">
                <a:solidFill>
                  <a:srgbClr val="474A4F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400" spc="70" dirty="0">
                <a:solidFill>
                  <a:srgbClr val="474A4F"/>
                </a:solidFill>
                <a:latin typeface="Magistral" panose="02000803050000020004" pitchFamily="50" charset="-52"/>
                <a:cs typeface="Tahoma"/>
              </a:rPr>
              <a:t>эффе</a:t>
            </a:r>
            <a:r>
              <a:rPr sz="1400" spc="80" dirty="0">
                <a:solidFill>
                  <a:srgbClr val="474A4F"/>
                </a:solidFill>
                <a:latin typeface="Magistral" panose="02000803050000020004" pitchFamily="50" charset="-52"/>
                <a:cs typeface="Tahoma"/>
              </a:rPr>
              <a:t>к</a:t>
            </a:r>
            <a:r>
              <a:rPr sz="1400" spc="70" dirty="0">
                <a:solidFill>
                  <a:srgbClr val="474A4F"/>
                </a:solidFill>
                <a:latin typeface="Magistral" panose="02000803050000020004" pitchFamily="50" charset="-52"/>
                <a:cs typeface="Tahoma"/>
              </a:rPr>
              <a:t>тивно</a:t>
            </a:r>
            <a:r>
              <a:rPr sz="1400" spc="25" dirty="0">
                <a:solidFill>
                  <a:srgbClr val="474A4F"/>
                </a:solidFill>
                <a:latin typeface="Magistral" panose="02000803050000020004" pitchFamily="50" charset="-52"/>
                <a:cs typeface="Tahoma"/>
              </a:rPr>
              <a:t>г</a:t>
            </a:r>
            <a:r>
              <a:rPr sz="1400" spc="110" dirty="0">
                <a:solidFill>
                  <a:srgbClr val="474A4F"/>
                </a:solidFill>
                <a:latin typeface="Magistral" panose="02000803050000020004" pitchFamily="50" charset="-52"/>
                <a:cs typeface="Tahoma"/>
              </a:rPr>
              <a:t>о</a:t>
            </a:r>
            <a:r>
              <a:rPr sz="1400" spc="-114" dirty="0">
                <a:solidFill>
                  <a:srgbClr val="474A4F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400" spc="60" dirty="0">
                <a:solidFill>
                  <a:srgbClr val="474A4F"/>
                </a:solidFill>
                <a:latin typeface="Magistral" panose="02000803050000020004" pitchFamily="50" charset="-52"/>
                <a:cs typeface="Tahoma"/>
              </a:rPr>
              <a:t>бизнеса</a:t>
            </a:r>
            <a:endParaRPr sz="1400" dirty="0">
              <a:latin typeface="Magistral" panose="02000803050000020004" pitchFamily="50" charset="-52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520351" y="1481864"/>
            <a:ext cx="2881977" cy="131318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ts val="3420"/>
              </a:lnSpc>
              <a:spcBef>
                <a:spcPts val="75"/>
              </a:spcBef>
            </a:pPr>
            <a:r>
              <a:rPr sz="2750" spc="10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Электронная </a:t>
            </a:r>
            <a:r>
              <a:rPr sz="2750" spc="11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2750" spc="4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к</a:t>
            </a:r>
            <a:r>
              <a:rPr sz="2750" spc="10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орпоративная  </a:t>
            </a:r>
            <a:r>
              <a:rPr sz="2750" spc="12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визитка</a:t>
            </a:r>
            <a:endParaRPr sz="2750" dirty="0">
              <a:latin typeface="Magistral" panose="02000803050000020004" pitchFamily="50" charset="-52"/>
              <a:cs typeface="Tahom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69999" y="619109"/>
            <a:ext cx="8164830" cy="3820795"/>
            <a:chOff x="269999" y="619109"/>
            <a:chExt cx="8164830" cy="3820795"/>
          </a:xfrm>
        </p:grpSpPr>
        <p:sp>
          <p:nvSpPr>
            <p:cNvPr id="16" name="object 16"/>
            <p:cNvSpPr/>
            <p:nvPr/>
          </p:nvSpPr>
          <p:spPr>
            <a:xfrm>
              <a:off x="269999" y="912092"/>
              <a:ext cx="1151255" cy="36195"/>
            </a:xfrm>
            <a:custGeom>
              <a:avLst/>
              <a:gdLst/>
              <a:ahLst/>
              <a:cxnLst/>
              <a:rect l="l" t="t" r="r" b="b"/>
              <a:pathLst>
                <a:path w="1151255" h="36194">
                  <a:moveTo>
                    <a:pt x="1150827" y="0"/>
                  </a:moveTo>
                  <a:lnTo>
                    <a:pt x="0" y="0"/>
                  </a:lnTo>
                  <a:lnTo>
                    <a:pt x="0" y="36000"/>
                  </a:lnTo>
                  <a:lnTo>
                    <a:pt x="1150827" y="36000"/>
                  </a:lnTo>
                  <a:lnTo>
                    <a:pt x="1150827" y="0"/>
                  </a:lnTo>
                  <a:close/>
                </a:path>
              </a:pathLst>
            </a:custGeom>
            <a:solidFill>
              <a:srgbClr val="C5C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942582" y="4367250"/>
              <a:ext cx="721360" cy="72390"/>
            </a:xfrm>
            <a:custGeom>
              <a:avLst/>
              <a:gdLst/>
              <a:ahLst/>
              <a:cxnLst/>
              <a:rect l="l" t="t" r="r" b="b"/>
              <a:pathLst>
                <a:path w="721359" h="72389">
                  <a:moveTo>
                    <a:pt x="14911" y="4193"/>
                  </a:moveTo>
                  <a:lnTo>
                    <a:pt x="0" y="4193"/>
                  </a:lnTo>
                  <a:lnTo>
                    <a:pt x="0" y="70829"/>
                  </a:lnTo>
                  <a:lnTo>
                    <a:pt x="44269" y="70829"/>
                  </a:lnTo>
                  <a:lnTo>
                    <a:pt x="44269" y="58806"/>
                  </a:lnTo>
                  <a:lnTo>
                    <a:pt x="14911" y="58806"/>
                  </a:lnTo>
                  <a:lnTo>
                    <a:pt x="14911" y="4193"/>
                  </a:lnTo>
                  <a:close/>
                </a:path>
                <a:path w="721359" h="72389">
                  <a:moveTo>
                    <a:pt x="89965" y="32338"/>
                  </a:moveTo>
                  <a:lnTo>
                    <a:pt x="71139" y="32338"/>
                  </a:lnTo>
                  <a:lnTo>
                    <a:pt x="73130" y="32946"/>
                  </a:lnTo>
                  <a:lnTo>
                    <a:pt x="75614" y="35369"/>
                  </a:lnTo>
                  <a:lnTo>
                    <a:pt x="76162" y="37090"/>
                  </a:lnTo>
                  <a:lnTo>
                    <a:pt x="76233" y="41283"/>
                  </a:lnTo>
                  <a:lnTo>
                    <a:pt x="66542" y="41348"/>
                  </a:lnTo>
                  <a:lnTo>
                    <a:pt x="59367" y="42760"/>
                  </a:lnTo>
                  <a:lnTo>
                    <a:pt x="50046" y="48290"/>
                  </a:lnTo>
                  <a:lnTo>
                    <a:pt x="47713" y="52470"/>
                  </a:lnTo>
                  <a:lnTo>
                    <a:pt x="47713" y="62224"/>
                  </a:lnTo>
                  <a:lnTo>
                    <a:pt x="49096" y="65562"/>
                  </a:lnTo>
                  <a:lnTo>
                    <a:pt x="54630" y="70595"/>
                  </a:lnTo>
                  <a:lnTo>
                    <a:pt x="58309" y="71855"/>
                  </a:lnTo>
                  <a:lnTo>
                    <a:pt x="68748" y="71855"/>
                  </a:lnTo>
                  <a:lnTo>
                    <a:pt x="73375" y="69587"/>
                  </a:lnTo>
                  <a:lnTo>
                    <a:pt x="76795" y="65051"/>
                  </a:lnTo>
                  <a:lnTo>
                    <a:pt x="90586" y="65051"/>
                  </a:lnTo>
                  <a:lnTo>
                    <a:pt x="90586" y="61696"/>
                  </a:lnTo>
                  <a:lnTo>
                    <a:pt x="65671" y="61696"/>
                  </a:lnTo>
                  <a:lnTo>
                    <a:pt x="64259" y="61260"/>
                  </a:lnTo>
                  <a:lnTo>
                    <a:pt x="62208" y="59522"/>
                  </a:lnTo>
                  <a:lnTo>
                    <a:pt x="61696" y="58308"/>
                  </a:lnTo>
                  <a:lnTo>
                    <a:pt x="61696" y="54456"/>
                  </a:lnTo>
                  <a:lnTo>
                    <a:pt x="62844" y="52764"/>
                  </a:lnTo>
                  <a:lnTo>
                    <a:pt x="67442" y="50590"/>
                  </a:lnTo>
                  <a:lnTo>
                    <a:pt x="71172" y="49985"/>
                  </a:lnTo>
                  <a:lnTo>
                    <a:pt x="76326" y="49858"/>
                  </a:lnTo>
                  <a:lnTo>
                    <a:pt x="90586" y="49858"/>
                  </a:lnTo>
                  <a:lnTo>
                    <a:pt x="90586" y="34606"/>
                  </a:lnTo>
                  <a:lnTo>
                    <a:pt x="89965" y="32338"/>
                  </a:lnTo>
                  <a:close/>
                </a:path>
                <a:path w="721359" h="72389">
                  <a:moveTo>
                    <a:pt x="90586" y="65051"/>
                  </a:moveTo>
                  <a:lnTo>
                    <a:pt x="76795" y="65051"/>
                  </a:lnTo>
                  <a:lnTo>
                    <a:pt x="77227" y="67722"/>
                  </a:lnTo>
                  <a:lnTo>
                    <a:pt x="77663" y="69648"/>
                  </a:lnTo>
                  <a:lnTo>
                    <a:pt x="78098" y="70829"/>
                  </a:lnTo>
                  <a:lnTo>
                    <a:pt x="91893" y="70829"/>
                  </a:lnTo>
                  <a:lnTo>
                    <a:pt x="91893" y="70267"/>
                  </a:lnTo>
                  <a:lnTo>
                    <a:pt x="91022" y="67971"/>
                  </a:lnTo>
                  <a:lnTo>
                    <a:pt x="90625" y="65562"/>
                  </a:lnTo>
                  <a:lnTo>
                    <a:pt x="90586" y="65051"/>
                  </a:lnTo>
                  <a:close/>
                </a:path>
                <a:path w="721359" h="72389">
                  <a:moveTo>
                    <a:pt x="90586" y="49858"/>
                  </a:moveTo>
                  <a:lnTo>
                    <a:pt x="76326" y="49858"/>
                  </a:lnTo>
                  <a:lnTo>
                    <a:pt x="76326" y="56382"/>
                  </a:lnTo>
                  <a:lnTo>
                    <a:pt x="75520" y="58200"/>
                  </a:lnTo>
                  <a:lnTo>
                    <a:pt x="72288" y="60998"/>
                  </a:lnTo>
                  <a:lnTo>
                    <a:pt x="70145" y="61696"/>
                  </a:lnTo>
                  <a:lnTo>
                    <a:pt x="90586" y="61696"/>
                  </a:lnTo>
                  <a:lnTo>
                    <a:pt x="90586" y="49858"/>
                  </a:lnTo>
                  <a:close/>
                </a:path>
                <a:path w="721359" h="72389">
                  <a:moveTo>
                    <a:pt x="78224" y="20876"/>
                  </a:moveTo>
                  <a:lnTo>
                    <a:pt x="61945" y="20876"/>
                  </a:lnTo>
                  <a:lnTo>
                    <a:pt x="54644" y="23237"/>
                  </a:lnTo>
                  <a:lnTo>
                    <a:pt x="48557" y="27956"/>
                  </a:lnTo>
                  <a:lnTo>
                    <a:pt x="54612" y="37090"/>
                  </a:lnTo>
                  <a:lnTo>
                    <a:pt x="59273" y="33921"/>
                  </a:lnTo>
                  <a:lnTo>
                    <a:pt x="63870" y="32338"/>
                  </a:lnTo>
                  <a:lnTo>
                    <a:pt x="89965" y="32338"/>
                  </a:lnTo>
                  <a:lnTo>
                    <a:pt x="89405" y="30289"/>
                  </a:lnTo>
                  <a:lnTo>
                    <a:pt x="87044" y="27304"/>
                  </a:lnTo>
                  <a:lnTo>
                    <a:pt x="83753" y="23017"/>
                  </a:lnTo>
                  <a:lnTo>
                    <a:pt x="78224" y="20876"/>
                  </a:lnTo>
                  <a:close/>
                </a:path>
                <a:path w="721359" h="72389">
                  <a:moveTo>
                    <a:pt x="111833" y="22089"/>
                  </a:moveTo>
                  <a:lnTo>
                    <a:pt x="96551" y="22089"/>
                  </a:lnTo>
                  <a:lnTo>
                    <a:pt x="113418" y="70829"/>
                  </a:lnTo>
                  <a:lnTo>
                    <a:pt x="129261" y="70829"/>
                  </a:lnTo>
                  <a:lnTo>
                    <a:pt x="134524" y="55453"/>
                  </a:lnTo>
                  <a:lnTo>
                    <a:pt x="122086" y="55453"/>
                  </a:lnTo>
                  <a:lnTo>
                    <a:pt x="111833" y="22089"/>
                  </a:lnTo>
                  <a:close/>
                </a:path>
                <a:path w="721359" h="72389">
                  <a:moveTo>
                    <a:pt x="145944" y="22089"/>
                  </a:moveTo>
                  <a:lnTo>
                    <a:pt x="132152" y="22089"/>
                  </a:lnTo>
                  <a:lnTo>
                    <a:pt x="122086" y="55453"/>
                  </a:lnTo>
                  <a:lnTo>
                    <a:pt x="134524" y="55453"/>
                  </a:lnTo>
                  <a:lnTo>
                    <a:pt x="145944" y="22089"/>
                  </a:lnTo>
                  <a:close/>
                </a:path>
                <a:path w="721359" h="72389">
                  <a:moveTo>
                    <a:pt x="175953" y="4193"/>
                  </a:moveTo>
                  <a:lnTo>
                    <a:pt x="154519" y="4193"/>
                  </a:lnTo>
                  <a:lnTo>
                    <a:pt x="154519" y="70829"/>
                  </a:lnTo>
                  <a:lnTo>
                    <a:pt x="167847" y="70829"/>
                  </a:lnTo>
                  <a:lnTo>
                    <a:pt x="167847" y="20595"/>
                  </a:lnTo>
                  <a:lnTo>
                    <a:pt x="181376" y="20595"/>
                  </a:lnTo>
                  <a:lnTo>
                    <a:pt x="175953" y="4193"/>
                  </a:lnTo>
                  <a:close/>
                </a:path>
                <a:path w="721359" h="72389">
                  <a:moveTo>
                    <a:pt x="181376" y="20595"/>
                  </a:moveTo>
                  <a:lnTo>
                    <a:pt x="167847" y="20595"/>
                  </a:lnTo>
                  <a:lnTo>
                    <a:pt x="184899" y="70829"/>
                  </a:lnTo>
                  <a:lnTo>
                    <a:pt x="195897" y="70829"/>
                  </a:lnTo>
                  <a:lnTo>
                    <a:pt x="202990" y="49858"/>
                  </a:lnTo>
                  <a:lnTo>
                    <a:pt x="191052" y="49858"/>
                  </a:lnTo>
                  <a:lnTo>
                    <a:pt x="181376" y="20595"/>
                  </a:lnTo>
                  <a:close/>
                </a:path>
                <a:path w="721359" h="72389">
                  <a:moveTo>
                    <a:pt x="227491" y="20688"/>
                  </a:moveTo>
                  <a:lnTo>
                    <a:pt x="212857" y="20688"/>
                  </a:lnTo>
                  <a:lnTo>
                    <a:pt x="212857" y="70829"/>
                  </a:lnTo>
                  <a:lnTo>
                    <a:pt x="227491" y="70829"/>
                  </a:lnTo>
                  <a:lnTo>
                    <a:pt x="227491" y="20688"/>
                  </a:lnTo>
                  <a:close/>
                </a:path>
                <a:path w="721359" h="72389">
                  <a:moveTo>
                    <a:pt x="227491" y="4193"/>
                  </a:moveTo>
                  <a:lnTo>
                    <a:pt x="206146" y="4193"/>
                  </a:lnTo>
                  <a:lnTo>
                    <a:pt x="191052" y="49858"/>
                  </a:lnTo>
                  <a:lnTo>
                    <a:pt x="202990" y="49858"/>
                  </a:lnTo>
                  <a:lnTo>
                    <a:pt x="212857" y="20688"/>
                  </a:lnTo>
                  <a:lnTo>
                    <a:pt x="227491" y="20688"/>
                  </a:lnTo>
                  <a:lnTo>
                    <a:pt x="227491" y="4193"/>
                  </a:lnTo>
                  <a:close/>
                </a:path>
                <a:path w="721359" h="72389">
                  <a:moveTo>
                    <a:pt x="270607" y="20876"/>
                  </a:moveTo>
                  <a:lnTo>
                    <a:pt x="256259" y="20876"/>
                  </a:lnTo>
                  <a:lnTo>
                    <a:pt x="250355" y="23298"/>
                  </a:lnTo>
                  <a:lnTo>
                    <a:pt x="241160" y="32993"/>
                  </a:lnTo>
                  <a:lnTo>
                    <a:pt x="238860" y="39235"/>
                  </a:lnTo>
                  <a:lnTo>
                    <a:pt x="238860" y="54269"/>
                  </a:lnTo>
                  <a:lnTo>
                    <a:pt x="241189" y="60281"/>
                  </a:lnTo>
                  <a:lnTo>
                    <a:pt x="250510" y="69540"/>
                  </a:lnTo>
                  <a:lnTo>
                    <a:pt x="256600" y="71855"/>
                  </a:lnTo>
                  <a:lnTo>
                    <a:pt x="273747" y="71855"/>
                  </a:lnTo>
                  <a:lnTo>
                    <a:pt x="280828" y="68187"/>
                  </a:lnTo>
                  <a:lnTo>
                    <a:pt x="285193" y="61135"/>
                  </a:lnTo>
                  <a:lnTo>
                    <a:pt x="260823" y="61135"/>
                  </a:lnTo>
                  <a:lnTo>
                    <a:pt x="258119" y="60046"/>
                  </a:lnTo>
                  <a:lnTo>
                    <a:pt x="256194" y="57876"/>
                  </a:lnTo>
                  <a:lnTo>
                    <a:pt x="254764" y="56382"/>
                  </a:lnTo>
                  <a:lnTo>
                    <a:pt x="253771" y="53773"/>
                  </a:lnTo>
                  <a:lnTo>
                    <a:pt x="253212" y="50046"/>
                  </a:lnTo>
                  <a:lnTo>
                    <a:pt x="286297" y="50046"/>
                  </a:lnTo>
                  <a:lnTo>
                    <a:pt x="286297" y="41377"/>
                  </a:lnTo>
                  <a:lnTo>
                    <a:pt x="253490" y="41377"/>
                  </a:lnTo>
                  <a:lnTo>
                    <a:pt x="254173" y="37900"/>
                  </a:lnTo>
                  <a:lnTo>
                    <a:pt x="255294" y="35369"/>
                  </a:lnTo>
                  <a:lnTo>
                    <a:pt x="258400" y="32198"/>
                  </a:lnTo>
                  <a:lnTo>
                    <a:pt x="260574" y="31409"/>
                  </a:lnTo>
                  <a:lnTo>
                    <a:pt x="283626" y="31409"/>
                  </a:lnTo>
                  <a:lnTo>
                    <a:pt x="276199" y="23129"/>
                  </a:lnTo>
                  <a:lnTo>
                    <a:pt x="270607" y="20876"/>
                  </a:lnTo>
                  <a:close/>
                </a:path>
                <a:path w="721359" h="72389">
                  <a:moveTo>
                    <a:pt x="274273" y="55356"/>
                  </a:moveTo>
                  <a:lnTo>
                    <a:pt x="272969" y="57470"/>
                  </a:lnTo>
                  <a:lnTo>
                    <a:pt x="271555" y="58963"/>
                  </a:lnTo>
                  <a:lnTo>
                    <a:pt x="268513" y="60702"/>
                  </a:lnTo>
                  <a:lnTo>
                    <a:pt x="266602" y="61135"/>
                  </a:lnTo>
                  <a:lnTo>
                    <a:pt x="285193" y="61135"/>
                  </a:lnTo>
                  <a:lnTo>
                    <a:pt x="285365" y="60857"/>
                  </a:lnTo>
                  <a:lnTo>
                    <a:pt x="274273" y="55356"/>
                  </a:lnTo>
                  <a:close/>
                </a:path>
                <a:path w="721359" h="72389">
                  <a:moveTo>
                    <a:pt x="283626" y="31409"/>
                  </a:moveTo>
                  <a:lnTo>
                    <a:pt x="266231" y="31409"/>
                  </a:lnTo>
                  <a:lnTo>
                    <a:pt x="268358" y="32198"/>
                  </a:lnTo>
                  <a:lnTo>
                    <a:pt x="271152" y="35369"/>
                  </a:lnTo>
                  <a:lnTo>
                    <a:pt x="272037" y="37900"/>
                  </a:lnTo>
                  <a:lnTo>
                    <a:pt x="272412" y="41377"/>
                  </a:lnTo>
                  <a:lnTo>
                    <a:pt x="286297" y="41377"/>
                  </a:lnTo>
                  <a:lnTo>
                    <a:pt x="286297" y="38336"/>
                  </a:lnTo>
                  <a:lnTo>
                    <a:pt x="284278" y="32136"/>
                  </a:lnTo>
                  <a:lnTo>
                    <a:pt x="283626" y="31409"/>
                  </a:lnTo>
                  <a:close/>
                </a:path>
                <a:path w="721359" h="72389">
                  <a:moveTo>
                    <a:pt x="320004" y="20876"/>
                  </a:moveTo>
                  <a:lnTo>
                    <a:pt x="307328" y="20876"/>
                  </a:lnTo>
                  <a:lnTo>
                    <a:pt x="302482" y="23190"/>
                  </a:lnTo>
                  <a:lnTo>
                    <a:pt x="295275" y="32449"/>
                  </a:lnTo>
                  <a:lnTo>
                    <a:pt x="293539" y="38411"/>
                  </a:lnTo>
                  <a:lnTo>
                    <a:pt x="293579" y="54550"/>
                  </a:lnTo>
                  <a:lnTo>
                    <a:pt x="295275" y="60360"/>
                  </a:lnTo>
                  <a:lnTo>
                    <a:pt x="302482" y="69555"/>
                  </a:lnTo>
                  <a:lnTo>
                    <a:pt x="307328" y="71855"/>
                  </a:lnTo>
                  <a:lnTo>
                    <a:pt x="320004" y="71855"/>
                  </a:lnTo>
                  <a:lnTo>
                    <a:pt x="324910" y="68935"/>
                  </a:lnTo>
                  <a:lnTo>
                    <a:pt x="328140" y="63093"/>
                  </a:lnTo>
                  <a:lnTo>
                    <a:pt x="342399" y="63093"/>
                  </a:lnTo>
                  <a:lnTo>
                    <a:pt x="342399" y="60764"/>
                  </a:lnTo>
                  <a:lnTo>
                    <a:pt x="311367" y="60764"/>
                  </a:lnTo>
                  <a:lnTo>
                    <a:pt x="308011" y="56008"/>
                  </a:lnTo>
                  <a:lnTo>
                    <a:pt x="308011" y="36813"/>
                  </a:lnTo>
                  <a:lnTo>
                    <a:pt x="311429" y="31963"/>
                  </a:lnTo>
                  <a:lnTo>
                    <a:pt x="342399" y="31963"/>
                  </a:lnTo>
                  <a:lnTo>
                    <a:pt x="342399" y="29263"/>
                  </a:lnTo>
                  <a:lnTo>
                    <a:pt x="328140" y="29263"/>
                  </a:lnTo>
                  <a:lnTo>
                    <a:pt x="324910" y="23672"/>
                  </a:lnTo>
                  <a:lnTo>
                    <a:pt x="320004" y="20876"/>
                  </a:lnTo>
                  <a:close/>
                </a:path>
                <a:path w="721359" h="72389">
                  <a:moveTo>
                    <a:pt x="342399" y="63093"/>
                  </a:moveTo>
                  <a:lnTo>
                    <a:pt x="328140" y="63093"/>
                  </a:lnTo>
                  <a:lnTo>
                    <a:pt x="328140" y="70829"/>
                  </a:lnTo>
                  <a:lnTo>
                    <a:pt x="342399" y="70829"/>
                  </a:lnTo>
                  <a:lnTo>
                    <a:pt x="342399" y="63093"/>
                  </a:lnTo>
                  <a:close/>
                </a:path>
                <a:path w="721359" h="72389">
                  <a:moveTo>
                    <a:pt x="342399" y="31963"/>
                  </a:moveTo>
                  <a:lnTo>
                    <a:pt x="321494" y="31963"/>
                  </a:lnTo>
                  <a:lnTo>
                    <a:pt x="324025" y="33256"/>
                  </a:lnTo>
                  <a:lnTo>
                    <a:pt x="327693" y="38411"/>
                  </a:lnTo>
                  <a:lnTo>
                    <a:pt x="328607" y="41939"/>
                  </a:lnTo>
                  <a:lnTo>
                    <a:pt x="328607" y="51008"/>
                  </a:lnTo>
                  <a:lnTo>
                    <a:pt x="327693" y="54550"/>
                  </a:lnTo>
                  <a:lnTo>
                    <a:pt x="324025" y="59522"/>
                  </a:lnTo>
                  <a:lnTo>
                    <a:pt x="321429" y="60764"/>
                  </a:lnTo>
                  <a:lnTo>
                    <a:pt x="342399" y="60764"/>
                  </a:lnTo>
                  <a:lnTo>
                    <a:pt x="342399" y="31963"/>
                  </a:lnTo>
                  <a:close/>
                </a:path>
                <a:path w="721359" h="72389">
                  <a:moveTo>
                    <a:pt x="342399" y="651"/>
                  </a:moveTo>
                  <a:lnTo>
                    <a:pt x="328140" y="651"/>
                  </a:lnTo>
                  <a:lnTo>
                    <a:pt x="328140" y="29263"/>
                  </a:lnTo>
                  <a:lnTo>
                    <a:pt x="342399" y="29263"/>
                  </a:lnTo>
                  <a:lnTo>
                    <a:pt x="342399" y="651"/>
                  </a:lnTo>
                  <a:close/>
                </a:path>
                <a:path w="721359" h="72389">
                  <a:moveTo>
                    <a:pt x="370173" y="22089"/>
                  </a:moveTo>
                  <a:lnTo>
                    <a:pt x="355913" y="22089"/>
                  </a:lnTo>
                  <a:lnTo>
                    <a:pt x="355913" y="70829"/>
                  </a:lnTo>
                  <a:lnTo>
                    <a:pt x="370173" y="70829"/>
                  </a:lnTo>
                  <a:lnTo>
                    <a:pt x="370173" y="22089"/>
                  </a:lnTo>
                  <a:close/>
                </a:path>
                <a:path w="721359" h="72389">
                  <a:moveTo>
                    <a:pt x="365389" y="0"/>
                  </a:moveTo>
                  <a:lnTo>
                    <a:pt x="360791" y="0"/>
                  </a:lnTo>
                  <a:lnTo>
                    <a:pt x="358833" y="759"/>
                  </a:lnTo>
                  <a:lnTo>
                    <a:pt x="355601" y="3804"/>
                  </a:lnTo>
                  <a:lnTo>
                    <a:pt x="354794" y="5655"/>
                  </a:lnTo>
                  <a:lnTo>
                    <a:pt x="354794" y="10064"/>
                  </a:lnTo>
                  <a:lnTo>
                    <a:pt x="355589" y="11944"/>
                  </a:lnTo>
                  <a:lnTo>
                    <a:pt x="358758" y="14989"/>
                  </a:lnTo>
                  <a:lnTo>
                    <a:pt x="360697" y="15749"/>
                  </a:lnTo>
                  <a:lnTo>
                    <a:pt x="365295" y="15749"/>
                  </a:lnTo>
                  <a:lnTo>
                    <a:pt x="367253" y="14972"/>
                  </a:lnTo>
                  <a:lnTo>
                    <a:pt x="370483" y="11868"/>
                  </a:lnTo>
                  <a:lnTo>
                    <a:pt x="371263" y="10064"/>
                  </a:lnTo>
                  <a:lnTo>
                    <a:pt x="371289" y="5655"/>
                  </a:lnTo>
                  <a:lnTo>
                    <a:pt x="370500" y="3804"/>
                  </a:lnTo>
                  <a:lnTo>
                    <a:pt x="367329" y="759"/>
                  </a:lnTo>
                  <a:lnTo>
                    <a:pt x="365389" y="0"/>
                  </a:lnTo>
                  <a:close/>
                </a:path>
                <a:path w="721359" h="72389">
                  <a:moveTo>
                    <a:pt x="422768" y="32338"/>
                  </a:moveTo>
                  <a:lnTo>
                    <a:pt x="403941" y="32338"/>
                  </a:lnTo>
                  <a:lnTo>
                    <a:pt x="405928" y="32946"/>
                  </a:lnTo>
                  <a:lnTo>
                    <a:pt x="408412" y="35369"/>
                  </a:lnTo>
                  <a:lnTo>
                    <a:pt x="408964" y="37090"/>
                  </a:lnTo>
                  <a:lnTo>
                    <a:pt x="409035" y="41283"/>
                  </a:lnTo>
                  <a:lnTo>
                    <a:pt x="399343" y="41348"/>
                  </a:lnTo>
                  <a:lnTo>
                    <a:pt x="392165" y="42760"/>
                  </a:lnTo>
                  <a:lnTo>
                    <a:pt x="382845" y="48290"/>
                  </a:lnTo>
                  <a:lnTo>
                    <a:pt x="380516" y="52470"/>
                  </a:lnTo>
                  <a:lnTo>
                    <a:pt x="380516" y="62224"/>
                  </a:lnTo>
                  <a:lnTo>
                    <a:pt x="381899" y="65562"/>
                  </a:lnTo>
                  <a:lnTo>
                    <a:pt x="387428" y="70595"/>
                  </a:lnTo>
                  <a:lnTo>
                    <a:pt x="391111" y="71855"/>
                  </a:lnTo>
                  <a:lnTo>
                    <a:pt x="401547" y="71855"/>
                  </a:lnTo>
                  <a:lnTo>
                    <a:pt x="406177" y="69587"/>
                  </a:lnTo>
                  <a:lnTo>
                    <a:pt x="409594" y="65051"/>
                  </a:lnTo>
                  <a:lnTo>
                    <a:pt x="423388" y="65051"/>
                  </a:lnTo>
                  <a:lnTo>
                    <a:pt x="423388" y="61696"/>
                  </a:lnTo>
                  <a:lnTo>
                    <a:pt x="398472" y="61696"/>
                  </a:lnTo>
                  <a:lnTo>
                    <a:pt x="397057" y="61260"/>
                  </a:lnTo>
                  <a:lnTo>
                    <a:pt x="395009" y="59522"/>
                  </a:lnTo>
                  <a:lnTo>
                    <a:pt x="394498" y="58308"/>
                  </a:lnTo>
                  <a:lnTo>
                    <a:pt x="394498" y="54456"/>
                  </a:lnTo>
                  <a:lnTo>
                    <a:pt x="395646" y="52764"/>
                  </a:lnTo>
                  <a:lnTo>
                    <a:pt x="400244" y="50590"/>
                  </a:lnTo>
                  <a:lnTo>
                    <a:pt x="403970" y="49985"/>
                  </a:lnTo>
                  <a:lnTo>
                    <a:pt x="409129" y="49858"/>
                  </a:lnTo>
                  <a:lnTo>
                    <a:pt x="423388" y="49858"/>
                  </a:lnTo>
                  <a:lnTo>
                    <a:pt x="423388" y="34606"/>
                  </a:lnTo>
                  <a:lnTo>
                    <a:pt x="422768" y="32338"/>
                  </a:lnTo>
                  <a:close/>
                </a:path>
                <a:path w="721359" h="72389">
                  <a:moveTo>
                    <a:pt x="423388" y="65051"/>
                  </a:moveTo>
                  <a:lnTo>
                    <a:pt x="409594" y="65051"/>
                  </a:lnTo>
                  <a:lnTo>
                    <a:pt x="410029" y="67722"/>
                  </a:lnTo>
                  <a:lnTo>
                    <a:pt x="410465" y="69648"/>
                  </a:lnTo>
                  <a:lnTo>
                    <a:pt x="410900" y="70829"/>
                  </a:lnTo>
                  <a:lnTo>
                    <a:pt x="424691" y="70829"/>
                  </a:lnTo>
                  <a:lnTo>
                    <a:pt x="424691" y="70267"/>
                  </a:lnTo>
                  <a:lnTo>
                    <a:pt x="423824" y="67971"/>
                  </a:lnTo>
                  <a:lnTo>
                    <a:pt x="423427" y="65562"/>
                  </a:lnTo>
                  <a:lnTo>
                    <a:pt x="423388" y="65051"/>
                  </a:lnTo>
                  <a:close/>
                </a:path>
                <a:path w="721359" h="72389">
                  <a:moveTo>
                    <a:pt x="423388" y="49858"/>
                  </a:moveTo>
                  <a:lnTo>
                    <a:pt x="409129" y="49858"/>
                  </a:lnTo>
                  <a:lnTo>
                    <a:pt x="409129" y="56382"/>
                  </a:lnTo>
                  <a:lnTo>
                    <a:pt x="408318" y="58200"/>
                  </a:lnTo>
                  <a:lnTo>
                    <a:pt x="405090" y="60998"/>
                  </a:lnTo>
                  <a:lnTo>
                    <a:pt x="402948" y="61696"/>
                  </a:lnTo>
                  <a:lnTo>
                    <a:pt x="423388" y="61696"/>
                  </a:lnTo>
                  <a:lnTo>
                    <a:pt x="423388" y="49858"/>
                  </a:lnTo>
                  <a:close/>
                </a:path>
                <a:path w="721359" h="72389">
                  <a:moveTo>
                    <a:pt x="411022" y="20876"/>
                  </a:moveTo>
                  <a:lnTo>
                    <a:pt x="394743" y="20876"/>
                  </a:lnTo>
                  <a:lnTo>
                    <a:pt x="387446" y="23237"/>
                  </a:lnTo>
                  <a:lnTo>
                    <a:pt x="381355" y="27956"/>
                  </a:lnTo>
                  <a:lnTo>
                    <a:pt x="387413" y="37090"/>
                  </a:lnTo>
                  <a:lnTo>
                    <a:pt x="392075" y="33921"/>
                  </a:lnTo>
                  <a:lnTo>
                    <a:pt x="396669" y="32338"/>
                  </a:lnTo>
                  <a:lnTo>
                    <a:pt x="422768" y="32338"/>
                  </a:lnTo>
                  <a:lnTo>
                    <a:pt x="422207" y="30289"/>
                  </a:lnTo>
                  <a:lnTo>
                    <a:pt x="419846" y="27304"/>
                  </a:lnTo>
                  <a:lnTo>
                    <a:pt x="416552" y="23017"/>
                  </a:lnTo>
                  <a:lnTo>
                    <a:pt x="411022" y="20876"/>
                  </a:lnTo>
                  <a:close/>
                </a:path>
                <a:path w="721359" h="72389">
                  <a:moveTo>
                    <a:pt x="474893" y="3171"/>
                  </a:moveTo>
                  <a:lnTo>
                    <a:pt x="456876" y="3171"/>
                  </a:lnTo>
                  <a:lnTo>
                    <a:pt x="449092" y="6400"/>
                  </a:lnTo>
                  <a:lnTo>
                    <a:pt x="434106" y="37839"/>
                  </a:lnTo>
                  <a:lnTo>
                    <a:pt x="434616" y="44764"/>
                  </a:lnTo>
                  <a:lnTo>
                    <a:pt x="455756" y="71855"/>
                  </a:lnTo>
                  <a:lnTo>
                    <a:pt x="469552" y="71855"/>
                  </a:lnTo>
                  <a:lnTo>
                    <a:pt x="473478" y="70998"/>
                  </a:lnTo>
                  <a:lnTo>
                    <a:pt x="480005" y="67581"/>
                  </a:lnTo>
                  <a:lnTo>
                    <a:pt x="482940" y="64832"/>
                  </a:lnTo>
                  <a:lnTo>
                    <a:pt x="485550" y="61045"/>
                  </a:lnTo>
                  <a:lnTo>
                    <a:pt x="496454" y="61045"/>
                  </a:lnTo>
                  <a:lnTo>
                    <a:pt x="496454" y="59830"/>
                  </a:lnTo>
                  <a:lnTo>
                    <a:pt x="461257" y="59830"/>
                  </a:lnTo>
                  <a:lnTo>
                    <a:pt x="457048" y="57905"/>
                  </a:lnTo>
                  <a:lnTo>
                    <a:pt x="451144" y="50201"/>
                  </a:lnTo>
                  <a:lnTo>
                    <a:pt x="449752" y="45073"/>
                  </a:lnTo>
                  <a:lnTo>
                    <a:pt x="449682" y="30545"/>
                  </a:lnTo>
                  <a:lnTo>
                    <a:pt x="451115" y="25055"/>
                  </a:lnTo>
                  <a:lnTo>
                    <a:pt x="456893" y="17164"/>
                  </a:lnTo>
                  <a:lnTo>
                    <a:pt x="460947" y="15191"/>
                  </a:lnTo>
                  <a:lnTo>
                    <a:pt x="491099" y="15191"/>
                  </a:lnTo>
                  <a:lnTo>
                    <a:pt x="489682" y="13045"/>
                  </a:lnTo>
                  <a:lnTo>
                    <a:pt x="486947" y="10439"/>
                  </a:lnTo>
                  <a:lnTo>
                    <a:pt x="481726" y="5594"/>
                  </a:lnTo>
                  <a:lnTo>
                    <a:pt x="474893" y="3171"/>
                  </a:lnTo>
                  <a:close/>
                </a:path>
                <a:path w="721359" h="72389">
                  <a:moveTo>
                    <a:pt x="496454" y="61045"/>
                  </a:moveTo>
                  <a:lnTo>
                    <a:pt x="485550" y="61045"/>
                  </a:lnTo>
                  <a:lnTo>
                    <a:pt x="488160" y="70829"/>
                  </a:lnTo>
                  <a:lnTo>
                    <a:pt x="496454" y="70829"/>
                  </a:lnTo>
                  <a:lnTo>
                    <a:pt x="496454" y="61045"/>
                  </a:lnTo>
                  <a:close/>
                </a:path>
                <a:path w="721359" h="72389">
                  <a:moveTo>
                    <a:pt x="496454" y="34390"/>
                  </a:moveTo>
                  <a:lnTo>
                    <a:pt x="467841" y="34390"/>
                  </a:lnTo>
                  <a:lnTo>
                    <a:pt x="467841" y="45478"/>
                  </a:lnTo>
                  <a:lnTo>
                    <a:pt x="481914" y="45478"/>
                  </a:lnTo>
                  <a:lnTo>
                    <a:pt x="481860" y="50201"/>
                  </a:lnTo>
                  <a:lnTo>
                    <a:pt x="480503" y="53384"/>
                  </a:lnTo>
                  <a:lnTo>
                    <a:pt x="474846" y="58543"/>
                  </a:lnTo>
                  <a:lnTo>
                    <a:pt x="471196" y="59830"/>
                  </a:lnTo>
                  <a:lnTo>
                    <a:pt x="496454" y="59830"/>
                  </a:lnTo>
                  <a:lnTo>
                    <a:pt x="496454" y="34390"/>
                  </a:lnTo>
                  <a:close/>
                </a:path>
                <a:path w="721359" h="72389">
                  <a:moveTo>
                    <a:pt x="491099" y="15191"/>
                  </a:moveTo>
                  <a:lnTo>
                    <a:pt x="469706" y="15191"/>
                  </a:lnTo>
                  <a:lnTo>
                    <a:pt x="472564" y="16045"/>
                  </a:lnTo>
                  <a:lnTo>
                    <a:pt x="476914" y="19465"/>
                  </a:lnTo>
                  <a:lnTo>
                    <a:pt x="478745" y="22305"/>
                  </a:lnTo>
                  <a:lnTo>
                    <a:pt x="480236" y="26282"/>
                  </a:lnTo>
                  <a:lnTo>
                    <a:pt x="493844" y="20876"/>
                  </a:lnTo>
                  <a:lnTo>
                    <a:pt x="491980" y="16526"/>
                  </a:lnTo>
                  <a:lnTo>
                    <a:pt x="491099" y="15191"/>
                  </a:lnTo>
                  <a:close/>
                </a:path>
                <a:path w="721359" h="72389">
                  <a:moveTo>
                    <a:pt x="523853" y="651"/>
                  </a:moveTo>
                  <a:lnTo>
                    <a:pt x="509593" y="651"/>
                  </a:lnTo>
                  <a:lnTo>
                    <a:pt x="509593" y="70829"/>
                  </a:lnTo>
                  <a:lnTo>
                    <a:pt x="523853" y="70829"/>
                  </a:lnTo>
                  <a:lnTo>
                    <a:pt x="523853" y="651"/>
                  </a:lnTo>
                  <a:close/>
                </a:path>
                <a:path w="721359" h="72389">
                  <a:moveTo>
                    <a:pt x="566877" y="20876"/>
                  </a:moveTo>
                  <a:lnTo>
                    <a:pt x="552276" y="20876"/>
                  </a:lnTo>
                  <a:lnTo>
                    <a:pt x="546206" y="23284"/>
                  </a:lnTo>
                  <a:lnTo>
                    <a:pt x="536821" y="32914"/>
                  </a:lnTo>
                  <a:lnTo>
                    <a:pt x="534561" y="38893"/>
                  </a:lnTo>
                  <a:lnTo>
                    <a:pt x="534478" y="54081"/>
                  </a:lnTo>
                  <a:lnTo>
                    <a:pt x="536792" y="60126"/>
                  </a:lnTo>
                  <a:lnTo>
                    <a:pt x="546047" y="69508"/>
                  </a:lnTo>
                  <a:lnTo>
                    <a:pt x="552030" y="71855"/>
                  </a:lnTo>
                  <a:lnTo>
                    <a:pt x="566690" y="71855"/>
                  </a:lnTo>
                  <a:lnTo>
                    <a:pt x="572687" y="69461"/>
                  </a:lnTo>
                  <a:lnTo>
                    <a:pt x="581159" y="60764"/>
                  </a:lnTo>
                  <a:lnTo>
                    <a:pt x="556066" y="60764"/>
                  </a:lnTo>
                  <a:lnTo>
                    <a:pt x="553521" y="59522"/>
                  </a:lnTo>
                  <a:lnTo>
                    <a:pt x="549917" y="54550"/>
                  </a:lnTo>
                  <a:lnTo>
                    <a:pt x="549018" y="51008"/>
                  </a:lnTo>
                  <a:lnTo>
                    <a:pt x="549018" y="36780"/>
                  </a:lnTo>
                  <a:lnTo>
                    <a:pt x="552556" y="31963"/>
                  </a:lnTo>
                  <a:lnTo>
                    <a:pt x="581180" y="31963"/>
                  </a:lnTo>
                  <a:lnTo>
                    <a:pt x="572767" y="23266"/>
                  </a:lnTo>
                  <a:lnTo>
                    <a:pt x="566877" y="20876"/>
                  </a:lnTo>
                  <a:close/>
                </a:path>
                <a:path w="721359" h="72389">
                  <a:moveTo>
                    <a:pt x="581180" y="31963"/>
                  </a:moveTo>
                  <a:lnTo>
                    <a:pt x="562935" y="31963"/>
                  </a:lnTo>
                  <a:lnTo>
                    <a:pt x="565448" y="33209"/>
                  </a:lnTo>
                  <a:lnTo>
                    <a:pt x="568929" y="38177"/>
                  </a:lnTo>
                  <a:lnTo>
                    <a:pt x="569800" y="41719"/>
                  </a:lnTo>
                  <a:lnTo>
                    <a:pt x="569793" y="51008"/>
                  </a:lnTo>
                  <a:lnTo>
                    <a:pt x="568897" y="54550"/>
                  </a:lnTo>
                  <a:lnTo>
                    <a:pt x="565293" y="59522"/>
                  </a:lnTo>
                  <a:lnTo>
                    <a:pt x="562715" y="60764"/>
                  </a:lnTo>
                  <a:lnTo>
                    <a:pt x="581159" y="60764"/>
                  </a:lnTo>
                  <a:lnTo>
                    <a:pt x="582007" y="59893"/>
                  </a:lnTo>
                  <a:lnTo>
                    <a:pt x="584337" y="53743"/>
                  </a:lnTo>
                  <a:lnTo>
                    <a:pt x="584337" y="38893"/>
                  </a:lnTo>
                  <a:lnTo>
                    <a:pt x="582023" y="32834"/>
                  </a:lnTo>
                  <a:lnTo>
                    <a:pt x="581180" y="31963"/>
                  </a:lnTo>
                  <a:close/>
                </a:path>
                <a:path w="721359" h="72389">
                  <a:moveTo>
                    <a:pt x="639519" y="63280"/>
                  </a:moveTo>
                  <a:lnTo>
                    <a:pt x="608846" y="63280"/>
                  </a:lnTo>
                  <a:lnTo>
                    <a:pt x="611953" y="68996"/>
                  </a:lnTo>
                  <a:lnTo>
                    <a:pt x="616831" y="71855"/>
                  </a:lnTo>
                  <a:lnTo>
                    <a:pt x="629690" y="71855"/>
                  </a:lnTo>
                  <a:lnTo>
                    <a:pt x="634601" y="69555"/>
                  </a:lnTo>
                  <a:lnTo>
                    <a:pt x="639519" y="63280"/>
                  </a:lnTo>
                  <a:close/>
                </a:path>
                <a:path w="721359" h="72389">
                  <a:moveTo>
                    <a:pt x="608846" y="651"/>
                  </a:moveTo>
                  <a:lnTo>
                    <a:pt x="594587" y="651"/>
                  </a:lnTo>
                  <a:lnTo>
                    <a:pt x="594587" y="70829"/>
                  </a:lnTo>
                  <a:lnTo>
                    <a:pt x="608846" y="70829"/>
                  </a:lnTo>
                  <a:lnTo>
                    <a:pt x="608846" y="63280"/>
                  </a:lnTo>
                  <a:lnTo>
                    <a:pt x="639519" y="63280"/>
                  </a:lnTo>
                  <a:lnTo>
                    <a:pt x="641491" y="60764"/>
                  </a:lnTo>
                  <a:lnTo>
                    <a:pt x="615556" y="60764"/>
                  </a:lnTo>
                  <a:lnTo>
                    <a:pt x="612979" y="59536"/>
                  </a:lnTo>
                  <a:lnTo>
                    <a:pt x="609375" y="54629"/>
                  </a:lnTo>
                  <a:lnTo>
                    <a:pt x="608476" y="51100"/>
                  </a:lnTo>
                  <a:lnTo>
                    <a:pt x="608476" y="41846"/>
                  </a:lnTo>
                  <a:lnTo>
                    <a:pt x="609390" y="38256"/>
                  </a:lnTo>
                  <a:lnTo>
                    <a:pt x="613058" y="33224"/>
                  </a:lnTo>
                  <a:lnTo>
                    <a:pt x="615683" y="31963"/>
                  </a:lnTo>
                  <a:lnTo>
                    <a:pt x="641333" y="31963"/>
                  </a:lnTo>
                  <a:lnTo>
                    <a:pt x="639357" y="29451"/>
                  </a:lnTo>
                  <a:lnTo>
                    <a:pt x="608846" y="29451"/>
                  </a:lnTo>
                  <a:lnTo>
                    <a:pt x="608846" y="651"/>
                  </a:lnTo>
                  <a:close/>
                </a:path>
                <a:path w="721359" h="72389">
                  <a:moveTo>
                    <a:pt x="641333" y="31963"/>
                  </a:moveTo>
                  <a:lnTo>
                    <a:pt x="622266" y="31963"/>
                  </a:lnTo>
                  <a:lnTo>
                    <a:pt x="624721" y="33238"/>
                  </a:lnTo>
                  <a:lnTo>
                    <a:pt x="628200" y="38336"/>
                  </a:lnTo>
                  <a:lnTo>
                    <a:pt x="629056" y="41846"/>
                  </a:lnTo>
                  <a:lnTo>
                    <a:pt x="629071" y="56008"/>
                  </a:lnTo>
                  <a:lnTo>
                    <a:pt x="625683" y="60764"/>
                  </a:lnTo>
                  <a:lnTo>
                    <a:pt x="641491" y="60764"/>
                  </a:lnTo>
                  <a:lnTo>
                    <a:pt x="641808" y="60360"/>
                  </a:lnTo>
                  <a:lnTo>
                    <a:pt x="643611" y="54146"/>
                  </a:lnTo>
                  <a:lnTo>
                    <a:pt x="643487" y="38256"/>
                  </a:lnTo>
                  <a:lnTo>
                    <a:pt x="641775" y="32525"/>
                  </a:lnTo>
                  <a:lnTo>
                    <a:pt x="641333" y="31963"/>
                  </a:lnTo>
                  <a:close/>
                </a:path>
                <a:path w="721359" h="72389">
                  <a:moveTo>
                    <a:pt x="629662" y="20876"/>
                  </a:moveTo>
                  <a:lnTo>
                    <a:pt x="617482" y="20876"/>
                  </a:lnTo>
                  <a:lnTo>
                    <a:pt x="612514" y="23733"/>
                  </a:lnTo>
                  <a:lnTo>
                    <a:pt x="608846" y="29451"/>
                  </a:lnTo>
                  <a:lnTo>
                    <a:pt x="639357" y="29451"/>
                  </a:lnTo>
                  <a:lnTo>
                    <a:pt x="634446" y="23205"/>
                  </a:lnTo>
                  <a:lnTo>
                    <a:pt x="629662" y="20876"/>
                  </a:lnTo>
                  <a:close/>
                </a:path>
                <a:path w="721359" h="72389">
                  <a:moveTo>
                    <a:pt x="693034" y="32338"/>
                  </a:moveTo>
                  <a:lnTo>
                    <a:pt x="674207" y="32338"/>
                  </a:lnTo>
                  <a:lnTo>
                    <a:pt x="676194" y="32946"/>
                  </a:lnTo>
                  <a:lnTo>
                    <a:pt x="678679" y="35369"/>
                  </a:lnTo>
                  <a:lnTo>
                    <a:pt x="679230" y="37090"/>
                  </a:lnTo>
                  <a:lnTo>
                    <a:pt x="679301" y="41283"/>
                  </a:lnTo>
                  <a:lnTo>
                    <a:pt x="669611" y="41348"/>
                  </a:lnTo>
                  <a:lnTo>
                    <a:pt x="662435" y="42760"/>
                  </a:lnTo>
                  <a:lnTo>
                    <a:pt x="653115" y="48290"/>
                  </a:lnTo>
                  <a:lnTo>
                    <a:pt x="650782" y="52470"/>
                  </a:lnTo>
                  <a:lnTo>
                    <a:pt x="650782" y="62224"/>
                  </a:lnTo>
                  <a:lnTo>
                    <a:pt x="652165" y="65562"/>
                  </a:lnTo>
                  <a:lnTo>
                    <a:pt x="657698" y="70595"/>
                  </a:lnTo>
                  <a:lnTo>
                    <a:pt x="661377" y="71855"/>
                  </a:lnTo>
                  <a:lnTo>
                    <a:pt x="671817" y="71855"/>
                  </a:lnTo>
                  <a:lnTo>
                    <a:pt x="676443" y="69587"/>
                  </a:lnTo>
                  <a:lnTo>
                    <a:pt x="679864" y="65051"/>
                  </a:lnTo>
                  <a:lnTo>
                    <a:pt x="693654" y="65051"/>
                  </a:lnTo>
                  <a:lnTo>
                    <a:pt x="693654" y="61696"/>
                  </a:lnTo>
                  <a:lnTo>
                    <a:pt x="668740" y="61696"/>
                  </a:lnTo>
                  <a:lnTo>
                    <a:pt x="667327" y="61260"/>
                  </a:lnTo>
                  <a:lnTo>
                    <a:pt x="665276" y="59522"/>
                  </a:lnTo>
                  <a:lnTo>
                    <a:pt x="664764" y="58308"/>
                  </a:lnTo>
                  <a:lnTo>
                    <a:pt x="664764" y="54456"/>
                  </a:lnTo>
                  <a:lnTo>
                    <a:pt x="665913" y="52764"/>
                  </a:lnTo>
                  <a:lnTo>
                    <a:pt x="670510" y="50590"/>
                  </a:lnTo>
                  <a:lnTo>
                    <a:pt x="674240" y="49985"/>
                  </a:lnTo>
                  <a:lnTo>
                    <a:pt x="679395" y="49858"/>
                  </a:lnTo>
                  <a:lnTo>
                    <a:pt x="693654" y="49858"/>
                  </a:lnTo>
                  <a:lnTo>
                    <a:pt x="693654" y="34606"/>
                  </a:lnTo>
                  <a:lnTo>
                    <a:pt x="693034" y="32338"/>
                  </a:lnTo>
                  <a:close/>
                </a:path>
                <a:path w="721359" h="72389">
                  <a:moveTo>
                    <a:pt x="693654" y="65051"/>
                  </a:moveTo>
                  <a:lnTo>
                    <a:pt x="679864" y="65051"/>
                  </a:lnTo>
                  <a:lnTo>
                    <a:pt x="680295" y="67722"/>
                  </a:lnTo>
                  <a:lnTo>
                    <a:pt x="680731" y="69648"/>
                  </a:lnTo>
                  <a:lnTo>
                    <a:pt x="681167" y="70829"/>
                  </a:lnTo>
                  <a:lnTo>
                    <a:pt x="694957" y="70829"/>
                  </a:lnTo>
                  <a:lnTo>
                    <a:pt x="694957" y="70267"/>
                  </a:lnTo>
                  <a:lnTo>
                    <a:pt x="694090" y="67971"/>
                  </a:lnTo>
                  <a:lnTo>
                    <a:pt x="693693" y="65562"/>
                  </a:lnTo>
                  <a:lnTo>
                    <a:pt x="693654" y="65051"/>
                  </a:lnTo>
                  <a:close/>
                </a:path>
                <a:path w="721359" h="72389">
                  <a:moveTo>
                    <a:pt x="693654" y="49858"/>
                  </a:moveTo>
                  <a:lnTo>
                    <a:pt x="679395" y="49858"/>
                  </a:lnTo>
                  <a:lnTo>
                    <a:pt x="679395" y="56382"/>
                  </a:lnTo>
                  <a:lnTo>
                    <a:pt x="678588" y="58200"/>
                  </a:lnTo>
                  <a:lnTo>
                    <a:pt x="675356" y="60998"/>
                  </a:lnTo>
                  <a:lnTo>
                    <a:pt x="673214" y="61696"/>
                  </a:lnTo>
                  <a:lnTo>
                    <a:pt x="693654" y="61696"/>
                  </a:lnTo>
                  <a:lnTo>
                    <a:pt x="693654" y="49858"/>
                  </a:lnTo>
                  <a:close/>
                </a:path>
                <a:path w="721359" h="72389">
                  <a:moveTo>
                    <a:pt x="681292" y="20876"/>
                  </a:moveTo>
                  <a:lnTo>
                    <a:pt x="665013" y="20876"/>
                  </a:lnTo>
                  <a:lnTo>
                    <a:pt x="657712" y="23237"/>
                  </a:lnTo>
                  <a:lnTo>
                    <a:pt x="651625" y="27956"/>
                  </a:lnTo>
                  <a:lnTo>
                    <a:pt x="657680" y="37090"/>
                  </a:lnTo>
                  <a:lnTo>
                    <a:pt x="662341" y="33921"/>
                  </a:lnTo>
                  <a:lnTo>
                    <a:pt x="666939" y="32338"/>
                  </a:lnTo>
                  <a:lnTo>
                    <a:pt x="693034" y="32338"/>
                  </a:lnTo>
                  <a:lnTo>
                    <a:pt x="692473" y="30289"/>
                  </a:lnTo>
                  <a:lnTo>
                    <a:pt x="690112" y="27304"/>
                  </a:lnTo>
                  <a:lnTo>
                    <a:pt x="686818" y="23017"/>
                  </a:lnTo>
                  <a:lnTo>
                    <a:pt x="681292" y="20876"/>
                  </a:lnTo>
                  <a:close/>
                </a:path>
                <a:path w="721359" h="72389">
                  <a:moveTo>
                    <a:pt x="720867" y="651"/>
                  </a:moveTo>
                  <a:lnTo>
                    <a:pt x="706611" y="651"/>
                  </a:lnTo>
                  <a:lnTo>
                    <a:pt x="706611" y="70829"/>
                  </a:lnTo>
                  <a:lnTo>
                    <a:pt x="720867" y="70829"/>
                  </a:lnTo>
                  <a:lnTo>
                    <a:pt x="720867" y="651"/>
                  </a:lnTo>
                  <a:close/>
                </a:path>
              </a:pathLst>
            </a:custGeom>
            <a:solidFill>
              <a:srgbClr val="D6D9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942582" y="4112618"/>
              <a:ext cx="234863" cy="210499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7237238" y="3966242"/>
              <a:ext cx="426720" cy="356870"/>
            </a:xfrm>
            <a:custGeom>
              <a:avLst/>
              <a:gdLst/>
              <a:ahLst/>
              <a:cxnLst/>
              <a:rect l="l" t="t" r="r" b="b"/>
              <a:pathLst>
                <a:path w="426720" h="356870">
                  <a:moveTo>
                    <a:pt x="213047" y="0"/>
                  </a:moveTo>
                  <a:lnTo>
                    <a:pt x="157521" y="93016"/>
                  </a:lnTo>
                  <a:lnTo>
                    <a:pt x="172378" y="117614"/>
                  </a:lnTo>
                  <a:lnTo>
                    <a:pt x="142718" y="167298"/>
                  </a:lnTo>
                  <a:lnTo>
                    <a:pt x="127843" y="142725"/>
                  </a:lnTo>
                  <a:lnTo>
                    <a:pt x="0" y="356875"/>
                  </a:lnTo>
                  <a:lnTo>
                    <a:pt x="426098" y="356875"/>
                  </a:lnTo>
                  <a:lnTo>
                    <a:pt x="325551" y="188448"/>
                  </a:lnTo>
                  <a:lnTo>
                    <a:pt x="325551" y="187246"/>
                  </a:lnTo>
                  <a:lnTo>
                    <a:pt x="228362" y="187246"/>
                  </a:lnTo>
                  <a:lnTo>
                    <a:pt x="228362" y="238340"/>
                  </a:lnTo>
                  <a:lnTo>
                    <a:pt x="296016" y="238340"/>
                  </a:lnTo>
                  <a:lnTo>
                    <a:pt x="336275" y="305780"/>
                  </a:lnTo>
                  <a:lnTo>
                    <a:pt x="89823" y="305780"/>
                  </a:lnTo>
                  <a:lnTo>
                    <a:pt x="242787" y="49813"/>
                  </a:lnTo>
                  <a:lnTo>
                    <a:pt x="234903" y="36611"/>
                  </a:lnTo>
                  <a:lnTo>
                    <a:pt x="213047" y="0"/>
                  </a:lnTo>
                  <a:close/>
                </a:path>
              </a:pathLst>
            </a:custGeom>
            <a:solidFill>
              <a:srgbClr val="D6D9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084850" y="3966242"/>
              <a:ext cx="310515" cy="253365"/>
            </a:xfrm>
            <a:custGeom>
              <a:avLst/>
              <a:gdLst/>
              <a:ahLst/>
              <a:cxnLst/>
              <a:rect l="l" t="t" r="r" b="b"/>
              <a:pathLst>
                <a:path w="310515" h="253364">
                  <a:moveTo>
                    <a:pt x="253987" y="0"/>
                  </a:moveTo>
                  <a:lnTo>
                    <a:pt x="162386" y="153446"/>
                  </a:lnTo>
                  <a:lnTo>
                    <a:pt x="92635" y="36611"/>
                  </a:lnTo>
                  <a:lnTo>
                    <a:pt x="70779" y="0"/>
                  </a:lnTo>
                  <a:lnTo>
                    <a:pt x="0" y="118562"/>
                  </a:lnTo>
                  <a:lnTo>
                    <a:pt x="29660" y="168245"/>
                  </a:lnTo>
                  <a:lnTo>
                    <a:pt x="70779" y="99366"/>
                  </a:lnTo>
                  <a:lnTo>
                    <a:pt x="162439" y="252902"/>
                  </a:lnTo>
                  <a:lnTo>
                    <a:pt x="253991" y="99366"/>
                  </a:lnTo>
                  <a:lnTo>
                    <a:pt x="280231" y="142725"/>
                  </a:lnTo>
                  <a:lnTo>
                    <a:pt x="309910" y="93016"/>
                  </a:lnTo>
                  <a:lnTo>
                    <a:pt x="275846" y="36611"/>
                  </a:lnTo>
                  <a:lnTo>
                    <a:pt x="253987" y="0"/>
                  </a:lnTo>
                  <a:close/>
                </a:path>
              </a:pathLst>
            </a:custGeom>
            <a:solidFill>
              <a:srgbClr val="B2B3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905559" y="3979321"/>
              <a:ext cx="522605" cy="460375"/>
            </a:xfrm>
            <a:custGeom>
              <a:avLst/>
              <a:gdLst/>
              <a:ahLst/>
              <a:cxnLst/>
              <a:rect l="l" t="t" r="r" b="b"/>
              <a:pathLst>
                <a:path w="522604" h="460375">
                  <a:moveTo>
                    <a:pt x="128320" y="435711"/>
                  </a:moveTo>
                  <a:lnTo>
                    <a:pt x="116370" y="406425"/>
                  </a:lnTo>
                  <a:lnTo>
                    <a:pt x="116370" y="428218"/>
                  </a:lnTo>
                  <a:lnTo>
                    <a:pt x="116370" y="434174"/>
                  </a:lnTo>
                  <a:lnTo>
                    <a:pt x="101828" y="450557"/>
                  </a:lnTo>
                  <a:lnTo>
                    <a:pt x="92671" y="450557"/>
                  </a:lnTo>
                  <a:lnTo>
                    <a:pt x="92671" y="412038"/>
                  </a:lnTo>
                  <a:lnTo>
                    <a:pt x="102044" y="412038"/>
                  </a:lnTo>
                  <a:lnTo>
                    <a:pt x="116370" y="428218"/>
                  </a:lnTo>
                  <a:lnTo>
                    <a:pt x="116370" y="406425"/>
                  </a:lnTo>
                  <a:lnTo>
                    <a:pt x="115557" y="405942"/>
                  </a:lnTo>
                  <a:lnTo>
                    <a:pt x="108508" y="403567"/>
                  </a:lnTo>
                  <a:lnTo>
                    <a:pt x="104216" y="402971"/>
                  </a:lnTo>
                  <a:lnTo>
                    <a:pt x="83629" y="402971"/>
                  </a:lnTo>
                  <a:lnTo>
                    <a:pt x="82829" y="403263"/>
                  </a:lnTo>
                  <a:lnTo>
                    <a:pt x="81508" y="404393"/>
                  </a:lnTo>
                  <a:lnTo>
                    <a:pt x="81178" y="405320"/>
                  </a:lnTo>
                  <a:lnTo>
                    <a:pt x="81178" y="457365"/>
                  </a:lnTo>
                  <a:lnTo>
                    <a:pt x="81508" y="458292"/>
                  </a:lnTo>
                  <a:lnTo>
                    <a:pt x="82829" y="459435"/>
                  </a:lnTo>
                  <a:lnTo>
                    <a:pt x="83629" y="459714"/>
                  </a:lnTo>
                  <a:lnTo>
                    <a:pt x="103174" y="459714"/>
                  </a:lnTo>
                  <a:lnTo>
                    <a:pt x="127647" y="440156"/>
                  </a:lnTo>
                  <a:lnTo>
                    <a:pt x="128320" y="435711"/>
                  </a:lnTo>
                  <a:close/>
                </a:path>
                <a:path w="522604" h="460375">
                  <a:moveTo>
                    <a:pt x="182867" y="453631"/>
                  </a:moveTo>
                  <a:lnTo>
                    <a:pt x="181457" y="450646"/>
                  </a:lnTo>
                  <a:lnTo>
                    <a:pt x="160807" y="450646"/>
                  </a:lnTo>
                  <a:lnTo>
                    <a:pt x="160807" y="434670"/>
                  </a:lnTo>
                  <a:lnTo>
                    <a:pt x="178130" y="434670"/>
                  </a:lnTo>
                  <a:lnTo>
                    <a:pt x="178371" y="434594"/>
                  </a:lnTo>
                  <a:lnTo>
                    <a:pt x="179539" y="431838"/>
                  </a:lnTo>
                  <a:lnTo>
                    <a:pt x="179539" y="428790"/>
                  </a:lnTo>
                  <a:lnTo>
                    <a:pt x="178130" y="425869"/>
                  </a:lnTo>
                  <a:lnTo>
                    <a:pt x="160807" y="425869"/>
                  </a:lnTo>
                  <a:lnTo>
                    <a:pt x="160807" y="412038"/>
                  </a:lnTo>
                  <a:lnTo>
                    <a:pt x="181305" y="402971"/>
                  </a:lnTo>
                  <a:lnTo>
                    <a:pt x="151765" y="402971"/>
                  </a:lnTo>
                  <a:lnTo>
                    <a:pt x="150964" y="403263"/>
                  </a:lnTo>
                  <a:lnTo>
                    <a:pt x="149644" y="404393"/>
                  </a:lnTo>
                  <a:lnTo>
                    <a:pt x="149313" y="405320"/>
                  </a:lnTo>
                  <a:lnTo>
                    <a:pt x="149313" y="457365"/>
                  </a:lnTo>
                  <a:lnTo>
                    <a:pt x="149644" y="458292"/>
                  </a:lnTo>
                  <a:lnTo>
                    <a:pt x="150964" y="459435"/>
                  </a:lnTo>
                  <a:lnTo>
                    <a:pt x="151765" y="459714"/>
                  </a:lnTo>
                  <a:lnTo>
                    <a:pt x="181444" y="459714"/>
                  </a:lnTo>
                  <a:lnTo>
                    <a:pt x="182778" y="457365"/>
                  </a:lnTo>
                  <a:lnTo>
                    <a:pt x="182867" y="453631"/>
                  </a:lnTo>
                  <a:close/>
                </a:path>
                <a:path w="522604" h="460375">
                  <a:moveTo>
                    <a:pt x="277749" y="405460"/>
                  </a:moveTo>
                  <a:lnTo>
                    <a:pt x="274104" y="402704"/>
                  </a:lnTo>
                  <a:lnTo>
                    <a:pt x="271424" y="402704"/>
                  </a:lnTo>
                  <a:lnTo>
                    <a:pt x="266395" y="406311"/>
                  </a:lnTo>
                  <a:lnTo>
                    <a:pt x="256768" y="448538"/>
                  </a:lnTo>
                  <a:lnTo>
                    <a:pt x="249796" y="420814"/>
                  </a:lnTo>
                  <a:lnTo>
                    <a:pt x="245986" y="405460"/>
                  </a:lnTo>
                  <a:lnTo>
                    <a:pt x="245833" y="404749"/>
                  </a:lnTo>
                  <a:lnTo>
                    <a:pt x="245706" y="404368"/>
                  </a:lnTo>
                  <a:lnTo>
                    <a:pt x="240626" y="402704"/>
                  </a:lnTo>
                  <a:lnTo>
                    <a:pt x="237909" y="402704"/>
                  </a:lnTo>
                  <a:lnTo>
                    <a:pt x="222427" y="448538"/>
                  </a:lnTo>
                  <a:lnTo>
                    <a:pt x="212420" y="405066"/>
                  </a:lnTo>
                  <a:lnTo>
                    <a:pt x="212331" y="404520"/>
                  </a:lnTo>
                  <a:lnTo>
                    <a:pt x="212217" y="404088"/>
                  </a:lnTo>
                  <a:lnTo>
                    <a:pt x="207543" y="402704"/>
                  </a:lnTo>
                  <a:lnTo>
                    <a:pt x="204685" y="402704"/>
                  </a:lnTo>
                  <a:lnTo>
                    <a:pt x="200444" y="405460"/>
                  </a:lnTo>
                  <a:lnTo>
                    <a:pt x="200596" y="406311"/>
                  </a:lnTo>
                  <a:lnTo>
                    <a:pt x="213728" y="456780"/>
                  </a:lnTo>
                  <a:lnTo>
                    <a:pt x="213893" y="457492"/>
                  </a:lnTo>
                  <a:lnTo>
                    <a:pt x="220383" y="459994"/>
                  </a:lnTo>
                  <a:lnTo>
                    <a:pt x="223685" y="459994"/>
                  </a:lnTo>
                  <a:lnTo>
                    <a:pt x="238734" y="420814"/>
                  </a:lnTo>
                  <a:lnTo>
                    <a:pt x="247904" y="456780"/>
                  </a:lnTo>
                  <a:lnTo>
                    <a:pt x="248043" y="457492"/>
                  </a:lnTo>
                  <a:lnTo>
                    <a:pt x="248259" y="458050"/>
                  </a:lnTo>
                  <a:lnTo>
                    <a:pt x="254533" y="459994"/>
                  </a:lnTo>
                  <a:lnTo>
                    <a:pt x="257670" y="459994"/>
                  </a:lnTo>
                  <a:lnTo>
                    <a:pt x="266509" y="448538"/>
                  </a:lnTo>
                  <a:lnTo>
                    <a:pt x="277329" y="407403"/>
                  </a:lnTo>
                  <a:lnTo>
                    <a:pt x="277622" y="406209"/>
                  </a:lnTo>
                  <a:lnTo>
                    <a:pt x="277749" y="405460"/>
                  </a:lnTo>
                  <a:close/>
                </a:path>
                <a:path w="522604" h="460375">
                  <a:moveTo>
                    <a:pt x="309054" y="403999"/>
                  </a:moveTo>
                  <a:lnTo>
                    <a:pt x="304495" y="402704"/>
                  </a:lnTo>
                  <a:lnTo>
                    <a:pt x="302247" y="402704"/>
                  </a:lnTo>
                  <a:lnTo>
                    <a:pt x="297662" y="403999"/>
                  </a:lnTo>
                  <a:lnTo>
                    <a:pt x="297662" y="458698"/>
                  </a:lnTo>
                  <a:lnTo>
                    <a:pt x="302247" y="459994"/>
                  </a:lnTo>
                  <a:lnTo>
                    <a:pt x="304495" y="459994"/>
                  </a:lnTo>
                  <a:lnTo>
                    <a:pt x="309054" y="458698"/>
                  </a:lnTo>
                  <a:lnTo>
                    <a:pt x="309054" y="403999"/>
                  </a:lnTo>
                  <a:close/>
                </a:path>
                <a:path w="522604" h="460375">
                  <a:moveTo>
                    <a:pt x="380136" y="459003"/>
                  </a:moveTo>
                  <a:lnTo>
                    <a:pt x="364985" y="413766"/>
                  </a:lnTo>
                  <a:lnTo>
                    <a:pt x="361975" y="405117"/>
                  </a:lnTo>
                  <a:lnTo>
                    <a:pt x="361810" y="404558"/>
                  </a:lnTo>
                  <a:lnTo>
                    <a:pt x="361556" y="404088"/>
                  </a:lnTo>
                  <a:lnTo>
                    <a:pt x="361454" y="403961"/>
                  </a:lnTo>
                  <a:lnTo>
                    <a:pt x="361454" y="437896"/>
                  </a:lnTo>
                  <a:lnTo>
                    <a:pt x="345528" y="437896"/>
                  </a:lnTo>
                  <a:lnTo>
                    <a:pt x="353428" y="413766"/>
                  </a:lnTo>
                  <a:lnTo>
                    <a:pt x="361454" y="437896"/>
                  </a:lnTo>
                  <a:lnTo>
                    <a:pt x="361454" y="403961"/>
                  </a:lnTo>
                  <a:lnTo>
                    <a:pt x="352120" y="402704"/>
                  </a:lnTo>
                  <a:lnTo>
                    <a:pt x="350913" y="402717"/>
                  </a:lnTo>
                  <a:lnTo>
                    <a:pt x="328307" y="456476"/>
                  </a:lnTo>
                  <a:lnTo>
                    <a:pt x="328041" y="458876"/>
                  </a:lnTo>
                  <a:lnTo>
                    <a:pt x="328625" y="459549"/>
                  </a:lnTo>
                  <a:lnTo>
                    <a:pt x="329145" y="459765"/>
                  </a:lnTo>
                  <a:lnTo>
                    <a:pt x="330669" y="459943"/>
                  </a:lnTo>
                  <a:lnTo>
                    <a:pt x="331724" y="459994"/>
                  </a:lnTo>
                  <a:lnTo>
                    <a:pt x="334327" y="459994"/>
                  </a:lnTo>
                  <a:lnTo>
                    <a:pt x="342861" y="446786"/>
                  </a:lnTo>
                  <a:lnTo>
                    <a:pt x="364261" y="446786"/>
                  </a:lnTo>
                  <a:lnTo>
                    <a:pt x="376161" y="459994"/>
                  </a:lnTo>
                  <a:lnTo>
                    <a:pt x="377291" y="459955"/>
                  </a:lnTo>
                  <a:lnTo>
                    <a:pt x="378929" y="459803"/>
                  </a:lnTo>
                  <a:lnTo>
                    <a:pt x="379501" y="459613"/>
                  </a:lnTo>
                  <a:lnTo>
                    <a:pt x="380136" y="459003"/>
                  </a:lnTo>
                  <a:close/>
                </a:path>
                <a:path w="522604" h="460375">
                  <a:moveTo>
                    <a:pt x="396773" y="39268"/>
                  </a:moveTo>
                  <a:lnTo>
                    <a:pt x="365366" y="7861"/>
                  </a:lnTo>
                  <a:lnTo>
                    <a:pt x="345414" y="7861"/>
                  </a:lnTo>
                  <a:lnTo>
                    <a:pt x="345414" y="78727"/>
                  </a:lnTo>
                  <a:lnTo>
                    <a:pt x="345414" y="208241"/>
                  </a:lnTo>
                  <a:lnTo>
                    <a:pt x="343877" y="215823"/>
                  </a:lnTo>
                  <a:lnTo>
                    <a:pt x="339686" y="222021"/>
                  </a:lnTo>
                  <a:lnTo>
                    <a:pt x="333476" y="226212"/>
                  </a:lnTo>
                  <a:lnTo>
                    <a:pt x="325907" y="227749"/>
                  </a:lnTo>
                  <a:lnTo>
                    <a:pt x="196380" y="227749"/>
                  </a:lnTo>
                  <a:lnTo>
                    <a:pt x="188810" y="226212"/>
                  </a:lnTo>
                  <a:lnTo>
                    <a:pt x="182600" y="222021"/>
                  </a:lnTo>
                  <a:lnTo>
                    <a:pt x="178409" y="215823"/>
                  </a:lnTo>
                  <a:lnTo>
                    <a:pt x="176872" y="208241"/>
                  </a:lnTo>
                  <a:lnTo>
                    <a:pt x="176872" y="78727"/>
                  </a:lnTo>
                  <a:lnTo>
                    <a:pt x="178409" y="71145"/>
                  </a:lnTo>
                  <a:lnTo>
                    <a:pt x="182600" y="64947"/>
                  </a:lnTo>
                  <a:lnTo>
                    <a:pt x="188810" y="60756"/>
                  </a:lnTo>
                  <a:lnTo>
                    <a:pt x="196380" y="59207"/>
                  </a:lnTo>
                  <a:lnTo>
                    <a:pt x="239826" y="59207"/>
                  </a:lnTo>
                  <a:lnTo>
                    <a:pt x="242277" y="61239"/>
                  </a:lnTo>
                  <a:lnTo>
                    <a:pt x="245021" y="62928"/>
                  </a:lnTo>
                  <a:lnTo>
                    <a:pt x="247980" y="64185"/>
                  </a:lnTo>
                  <a:lnTo>
                    <a:pt x="247980" y="107924"/>
                  </a:lnTo>
                  <a:lnTo>
                    <a:pt x="229298" y="107924"/>
                  </a:lnTo>
                  <a:lnTo>
                    <a:pt x="225590" y="111633"/>
                  </a:lnTo>
                  <a:lnTo>
                    <a:pt x="225590" y="175336"/>
                  </a:lnTo>
                  <a:lnTo>
                    <a:pt x="229298" y="179031"/>
                  </a:lnTo>
                  <a:lnTo>
                    <a:pt x="293001" y="179031"/>
                  </a:lnTo>
                  <a:lnTo>
                    <a:pt x="296697" y="175336"/>
                  </a:lnTo>
                  <a:lnTo>
                    <a:pt x="296697" y="111633"/>
                  </a:lnTo>
                  <a:lnTo>
                    <a:pt x="293001" y="107924"/>
                  </a:lnTo>
                  <a:lnTo>
                    <a:pt x="274307" y="107924"/>
                  </a:lnTo>
                  <a:lnTo>
                    <a:pt x="274307" y="64185"/>
                  </a:lnTo>
                  <a:lnTo>
                    <a:pt x="277266" y="62928"/>
                  </a:lnTo>
                  <a:lnTo>
                    <a:pt x="280009" y="61239"/>
                  </a:lnTo>
                  <a:lnTo>
                    <a:pt x="282460" y="59207"/>
                  </a:lnTo>
                  <a:lnTo>
                    <a:pt x="325907" y="59207"/>
                  </a:lnTo>
                  <a:lnTo>
                    <a:pt x="333476" y="60756"/>
                  </a:lnTo>
                  <a:lnTo>
                    <a:pt x="339686" y="64947"/>
                  </a:lnTo>
                  <a:lnTo>
                    <a:pt x="343877" y="71145"/>
                  </a:lnTo>
                  <a:lnTo>
                    <a:pt x="345414" y="78727"/>
                  </a:lnTo>
                  <a:lnTo>
                    <a:pt x="345414" y="7861"/>
                  </a:lnTo>
                  <a:lnTo>
                    <a:pt x="282676" y="7861"/>
                  </a:lnTo>
                  <a:lnTo>
                    <a:pt x="276860" y="2959"/>
                  </a:lnTo>
                  <a:lnTo>
                    <a:pt x="274307" y="1955"/>
                  </a:lnTo>
                  <a:lnTo>
                    <a:pt x="274307" y="26162"/>
                  </a:lnTo>
                  <a:lnTo>
                    <a:pt x="274307" y="40716"/>
                  </a:lnTo>
                  <a:lnTo>
                    <a:pt x="268414" y="46609"/>
                  </a:lnTo>
                  <a:lnTo>
                    <a:pt x="253873" y="46609"/>
                  </a:lnTo>
                  <a:lnTo>
                    <a:pt x="247980" y="40716"/>
                  </a:lnTo>
                  <a:lnTo>
                    <a:pt x="247980" y="26162"/>
                  </a:lnTo>
                  <a:lnTo>
                    <a:pt x="253873" y="20269"/>
                  </a:lnTo>
                  <a:lnTo>
                    <a:pt x="268414" y="20269"/>
                  </a:lnTo>
                  <a:lnTo>
                    <a:pt x="274307" y="26162"/>
                  </a:lnTo>
                  <a:lnTo>
                    <a:pt x="274307" y="1955"/>
                  </a:lnTo>
                  <a:lnTo>
                    <a:pt x="269341" y="0"/>
                  </a:lnTo>
                  <a:lnTo>
                    <a:pt x="252945" y="0"/>
                  </a:lnTo>
                  <a:lnTo>
                    <a:pt x="245427" y="2959"/>
                  </a:lnTo>
                  <a:lnTo>
                    <a:pt x="239610" y="7861"/>
                  </a:lnTo>
                  <a:lnTo>
                    <a:pt x="156921" y="7861"/>
                  </a:lnTo>
                  <a:lnTo>
                    <a:pt x="144729" y="10337"/>
                  </a:lnTo>
                  <a:lnTo>
                    <a:pt x="134747" y="17081"/>
                  </a:lnTo>
                  <a:lnTo>
                    <a:pt x="128003" y="27076"/>
                  </a:lnTo>
                  <a:lnTo>
                    <a:pt x="125514" y="39268"/>
                  </a:lnTo>
                  <a:lnTo>
                    <a:pt x="125514" y="247700"/>
                  </a:lnTo>
                  <a:lnTo>
                    <a:pt x="128003" y="259892"/>
                  </a:lnTo>
                  <a:lnTo>
                    <a:pt x="134747" y="269887"/>
                  </a:lnTo>
                  <a:lnTo>
                    <a:pt x="144729" y="276631"/>
                  </a:lnTo>
                  <a:lnTo>
                    <a:pt x="156921" y="279107"/>
                  </a:lnTo>
                  <a:lnTo>
                    <a:pt x="365366" y="279107"/>
                  </a:lnTo>
                  <a:lnTo>
                    <a:pt x="377558" y="276631"/>
                  </a:lnTo>
                  <a:lnTo>
                    <a:pt x="387540" y="269887"/>
                  </a:lnTo>
                  <a:lnTo>
                    <a:pt x="394284" y="259892"/>
                  </a:lnTo>
                  <a:lnTo>
                    <a:pt x="396773" y="247700"/>
                  </a:lnTo>
                  <a:lnTo>
                    <a:pt x="396773" y="227749"/>
                  </a:lnTo>
                  <a:lnTo>
                    <a:pt x="396773" y="59207"/>
                  </a:lnTo>
                  <a:lnTo>
                    <a:pt x="396773" y="46609"/>
                  </a:lnTo>
                  <a:lnTo>
                    <a:pt x="396773" y="39268"/>
                  </a:lnTo>
                  <a:close/>
                </a:path>
                <a:path w="522604" h="460375">
                  <a:moveTo>
                    <a:pt x="441045" y="458812"/>
                  </a:moveTo>
                  <a:lnTo>
                    <a:pt x="441032" y="457530"/>
                  </a:lnTo>
                  <a:lnTo>
                    <a:pt x="440740" y="456501"/>
                  </a:lnTo>
                  <a:lnTo>
                    <a:pt x="440016" y="454583"/>
                  </a:lnTo>
                  <a:lnTo>
                    <a:pt x="435216" y="443382"/>
                  </a:lnTo>
                  <a:lnTo>
                    <a:pt x="434657" y="442036"/>
                  </a:lnTo>
                  <a:lnTo>
                    <a:pt x="434086" y="440817"/>
                  </a:lnTo>
                  <a:lnTo>
                    <a:pt x="432930" y="438670"/>
                  </a:lnTo>
                  <a:lnTo>
                    <a:pt x="432295" y="437730"/>
                  </a:lnTo>
                  <a:lnTo>
                    <a:pt x="431292" y="436460"/>
                  </a:lnTo>
                  <a:lnTo>
                    <a:pt x="430974" y="436054"/>
                  </a:lnTo>
                  <a:lnTo>
                    <a:pt x="430276" y="435343"/>
                  </a:lnTo>
                  <a:lnTo>
                    <a:pt x="428777" y="434174"/>
                  </a:lnTo>
                  <a:lnTo>
                    <a:pt x="427990" y="433679"/>
                  </a:lnTo>
                  <a:lnTo>
                    <a:pt x="427126" y="433273"/>
                  </a:lnTo>
                  <a:lnTo>
                    <a:pt x="428879" y="432701"/>
                  </a:lnTo>
                  <a:lnTo>
                    <a:pt x="430453" y="431990"/>
                  </a:lnTo>
                  <a:lnTo>
                    <a:pt x="433209" y="430174"/>
                  </a:lnTo>
                  <a:lnTo>
                    <a:pt x="434365" y="429120"/>
                  </a:lnTo>
                  <a:lnTo>
                    <a:pt x="435330" y="427837"/>
                  </a:lnTo>
                  <a:lnTo>
                    <a:pt x="436232" y="426669"/>
                  </a:lnTo>
                  <a:lnTo>
                    <a:pt x="436930" y="425272"/>
                  </a:lnTo>
                  <a:lnTo>
                    <a:pt x="437908" y="422148"/>
                  </a:lnTo>
                  <a:lnTo>
                    <a:pt x="438073" y="420928"/>
                  </a:lnTo>
                  <a:lnTo>
                    <a:pt x="438137" y="416242"/>
                  </a:lnTo>
                  <a:lnTo>
                    <a:pt x="437819" y="414274"/>
                  </a:lnTo>
                  <a:lnTo>
                    <a:pt x="436841" y="411772"/>
                  </a:lnTo>
                  <a:lnTo>
                    <a:pt x="436473" y="410806"/>
                  </a:lnTo>
                  <a:lnTo>
                    <a:pt x="426199" y="403745"/>
                  </a:lnTo>
                  <a:lnTo>
                    <a:pt x="426199" y="417830"/>
                  </a:lnTo>
                  <a:lnTo>
                    <a:pt x="426199" y="420928"/>
                  </a:lnTo>
                  <a:lnTo>
                    <a:pt x="418020" y="427837"/>
                  </a:lnTo>
                  <a:lnTo>
                    <a:pt x="410489" y="427837"/>
                  </a:lnTo>
                  <a:lnTo>
                    <a:pt x="410489" y="411772"/>
                  </a:lnTo>
                  <a:lnTo>
                    <a:pt x="416991" y="411772"/>
                  </a:lnTo>
                  <a:lnTo>
                    <a:pt x="426199" y="417830"/>
                  </a:lnTo>
                  <a:lnTo>
                    <a:pt x="426199" y="403745"/>
                  </a:lnTo>
                  <a:lnTo>
                    <a:pt x="425691" y="403606"/>
                  </a:lnTo>
                  <a:lnTo>
                    <a:pt x="423418" y="403275"/>
                  </a:lnTo>
                  <a:lnTo>
                    <a:pt x="419836" y="403009"/>
                  </a:lnTo>
                  <a:lnTo>
                    <a:pt x="418592" y="402971"/>
                  </a:lnTo>
                  <a:lnTo>
                    <a:pt x="401447" y="402971"/>
                  </a:lnTo>
                  <a:lnTo>
                    <a:pt x="400634" y="403275"/>
                  </a:lnTo>
                  <a:lnTo>
                    <a:pt x="399326" y="404393"/>
                  </a:lnTo>
                  <a:lnTo>
                    <a:pt x="398995" y="405320"/>
                  </a:lnTo>
                  <a:lnTo>
                    <a:pt x="399097" y="458698"/>
                  </a:lnTo>
                  <a:lnTo>
                    <a:pt x="403618" y="459994"/>
                  </a:lnTo>
                  <a:lnTo>
                    <a:pt x="405853" y="459994"/>
                  </a:lnTo>
                  <a:lnTo>
                    <a:pt x="410489" y="436460"/>
                  </a:lnTo>
                  <a:lnTo>
                    <a:pt x="415328" y="436460"/>
                  </a:lnTo>
                  <a:lnTo>
                    <a:pt x="428840" y="458406"/>
                  </a:lnTo>
                  <a:lnTo>
                    <a:pt x="428980" y="458698"/>
                  </a:lnTo>
                  <a:lnTo>
                    <a:pt x="433489" y="459994"/>
                  </a:lnTo>
                  <a:lnTo>
                    <a:pt x="436168" y="459994"/>
                  </a:lnTo>
                  <a:lnTo>
                    <a:pt x="440804" y="459270"/>
                  </a:lnTo>
                  <a:lnTo>
                    <a:pt x="441045" y="458812"/>
                  </a:lnTo>
                  <a:close/>
                </a:path>
                <a:path w="522604" h="460375">
                  <a:moveTo>
                    <a:pt x="522287" y="333654"/>
                  </a:moveTo>
                  <a:lnTo>
                    <a:pt x="0" y="333654"/>
                  </a:lnTo>
                  <a:lnTo>
                    <a:pt x="0" y="344182"/>
                  </a:lnTo>
                  <a:lnTo>
                    <a:pt x="522287" y="344182"/>
                  </a:lnTo>
                  <a:lnTo>
                    <a:pt x="522287" y="333654"/>
                  </a:lnTo>
                  <a:close/>
                </a:path>
              </a:pathLst>
            </a:custGeom>
            <a:solidFill>
              <a:srgbClr val="D6D9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938543" y="619109"/>
              <a:ext cx="369570" cy="243840"/>
            </a:xfrm>
            <a:custGeom>
              <a:avLst/>
              <a:gdLst/>
              <a:ahLst/>
              <a:cxnLst/>
              <a:rect l="l" t="t" r="r" b="b"/>
              <a:pathLst>
                <a:path w="369570" h="243840">
                  <a:moveTo>
                    <a:pt x="169032" y="14"/>
                  </a:moveTo>
                  <a:lnTo>
                    <a:pt x="125931" y="0"/>
                  </a:lnTo>
                  <a:lnTo>
                    <a:pt x="82464" y="2878"/>
                  </a:lnTo>
                  <a:lnTo>
                    <a:pt x="34284" y="10391"/>
                  </a:lnTo>
                  <a:lnTo>
                    <a:pt x="0" y="21679"/>
                  </a:lnTo>
                  <a:lnTo>
                    <a:pt x="22098" y="20836"/>
                  </a:lnTo>
                  <a:lnTo>
                    <a:pt x="42191" y="20685"/>
                  </a:lnTo>
                  <a:lnTo>
                    <a:pt x="86442" y="31352"/>
                  </a:lnTo>
                  <a:lnTo>
                    <a:pt x="136466" y="69087"/>
                  </a:lnTo>
                  <a:lnTo>
                    <a:pt x="215974" y="195761"/>
                  </a:lnTo>
                  <a:lnTo>
                    <a:pt x="209634" y="199294"/>
                  </a:lnTo>
                  <a:lnTo>
                    <a:pt x="141695" y="229449"/>
                  </a:lnTo>
                  <a:lnTo>
                    <a:pt x="142905" y="228917"/>
                  </a:lnTo>
                  <a:lnTo>
                    <a:pt x="141194" y="230940"/>
                  </a:lnTo>
                  <a:lnTo>
                    <a:pt x="327639" y="243630"/>
                  </a:lnTo>
                  <a:lnTo>
                    <a:pt x="331536" y="231615"/>
                  </a:lnTo>
                  <a:lnTo>
                    <a:pt x="365813" y="107611"/>
                  </a:lnTo>
                  <a:lnTo>
                    <a:pt x="368507" y="99777"/>
                  </a:lnTo>
                  <a:lnTo>
                    <a:pt x="369244" y="93982"/>
                  </a:lnTo>
                  <a:lnTo>
                    <a:pt x="359591" y="98396"/>
                  </a:lnTo>
                  <a:lnTo>
                    <a:pt x="329942" y="114410"/>
                  </a:lnTo>
                  <a:lnTo>
                    <a:pt x="317958" y="120290"/>
                  </a:lnTo>
                  <a:lnTo>
                    <a:pt x="290951" y="76688"/>
                  </a:lnTo>
                  <a:lnTo>
                    <a:pt x="257572" y="37314"/>
                  </a:lnTo>
                  <a:lnTo>
                    <a:pt x="219669" y="8281"/>
                  </a:lnTo>
                  <a:lnTo>
                    <a:pt x="205483" y="3391"/>
                  </a:lnTo>
                  <a:lnTo>
                    <a:pt x="169032" y="14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865524" y="851932"/>
              <a:ext cx="404665" cy="399427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7645044" y="758982"/>
              <a:ext cx="789940" cy="648970"/>
            </a:xfrm>
            <a:custGeom>
              <a:avLst/>
              <a:gdLst/>
              <a:ahLst/>
              <a:cxnLst/>
              <a:rect l="l" t="t" r="r" b="b"/>
              <a:pathLst>
                <a:path w="789940" h="648969">
                  <a:moveTo>
                    <a:pt x="240436" y="337794"/>
                  </a:moveTo>
                  <a:lnTo>
                    <a:pt x="237248" y="330530"/>
                  </a:lnTo>
                  <a:lnTo>
                    <a:pt x="232625" y="323545"/>
                  </a:lnTo>
                  <a:lnTo>
                    <a:pt x="147281" y="175679"/>
                  </a:lnTo>
                  <a:lnTo>
                    <a:pt x="134442" y="179336"/>
                  </a:lnTo>
                  <a:lnTo>
                    <a:pt x="36233" y="211950"/>
                  </a:lnTo>
                  <a:lnTo>
                    <a:pt x="12192" y="220256"/>
                  </a:lnTo>
                  <a:lnTo>
                    <a:pt x="0" y="225259"/>
                  </a:lnTo>
                  <a:lnTo>
                    <a:pt x="49771" y="252755"/>
                  </a:lnTo>
                  <a:lnTo>
                    <a:pt x="47548" y="258343"/>
                  </a:lnTo>
                  <a:lnTo>
                    <a:pt x="30594" y="295338"/>
                  </a:lnTo>
                  <a:lnTo>
                    <a:pt x="16395" y="342519"/>
                  </a:lnTo>
                  <a:lnTo>
                    <a:pt x="11404" y="373430"/>
                  </a:lnTo>
                  <a:lnTo>
                    <a:pt x="12204" y="396354"/>
                  </a:lnTo>
                  <a:lnTo>
                    <a:pt x="32207" y="440055"/>
                  </a:lnTo>
                  <a:lnTo>
                    <a:pt x="59474" y="481457"/>
                  </a:lnTo>
                  <a:lnTo>
                    <a:pt x="90576" y="521081"/>
                  </a:lnTo>
                  <a:lnTo>
                    <a:pt x="119722" y="551256"/>
                  </a:lnTo>
                  <a:lnTo>
                    <a:pt x="146558" y="572096"/>
                  </a:lnTo>
                  <a:lnTo>
                    <a:pt x="125742" y="544398"/>
                  </a:lnTo>
                  <a:lnTo>
                    <a:pt x="112039" y="517436"/>
                  </a:lnTo>
                  <a:lnTo>
                    <a:pt x="105143" y="488010"/>
                  </a:lnTo>
                  <a:lnTo>
                    <a:pt x="104584" y="457695"/>
                  </a:lnTo>
                  <a:lnTo>
                    <a:pt x="109905" y="428028"/>
                  </a:lnTo>
                  <a:lnTo>
                    <a:pt x="119862" y="404139"/>
                  </a:lnTo>
                  <a:lnTo>
                    <a:pt x="139636" y="359791"/>
                  </a:lnTo>
                  <a:lnTo>
                    <a:pt x="159575" y="316331"/>
                  </a:lnTo>
                  <a:lnTo>
                    <a:pt x="170027" y="295059"/>
                  </a:lnTo>
                  <a:lnTo>
                    <a:pt x="175945" y="297776"/>
                  </a:lnTo>
                  <a:lnTo>
                    <a:pt x="182435" y="302323"/>
                  </a:lnTo>
                  <a:lnTo>
                    <a:pt x="215252" y="323088"/>
                  </a:lnTo>
                  <a:lnTo>
                    <a:pt x="231114" y="332803"/>
                  </a:lnTo>
                  <a:lnTo>
                    <a:pt x="240436" y="337794"/>
                  </a:lnTo>
                  <a:close/>
                </a:path>
                <a:path w="789940" h="648969">
                  <a:moveTo>
                    <a:pt x="463791" y="18427"/>
                  </a:moveTo>
                  <a:lnTo>
                    <a:pt x="461911" y="15379"/>
                  </a:lnTo>
                  <a:lnTo>
                    <a:pt x="453021" y="876"/>
                  </a:lnTo>
                  <a:lnTo>
                    <a:pt x="447065" y="0"/>
                  </a:lnTo>
                  <a:lnTo>
                    <a:pt x="402907" y="317"/>
                  </a:lnTo>
                  <a:lnTo>
                    <a:pt x="358660" y="9105"/>
                  </a:lnTo>
                  <a:lnTo>
                    <a:pt x="317347" y="24574"/>
                  </a:lnTo>
                  <a:lnTo>
                    <a:pt x="282041" y="44958"/>
                  </a:lnTo>
                  <a:lnTo>
                    <a:pt x="246049" y="75234"/>
                  </a:lnTo>
                  <a:lnTo>
                    <a:pt x="217385" y="109728"/>
                  </a:lnTo>
                  <a:lnTo>
                    <a:pt x="195529" y="148983"/>
                  </a:lnTo>
                  <a:lnTo>
                    <a:pt x="179959" y="193560"/>
                  </a:lnTo>
                  <a:lnTo>
                    <a:pt x="184556" y="201536"/>
                  </a:lnTo>
                  <a:lnTo>
                    <a:pt x="189572" y="186753"/>
                  </a:lnTo>
                  <a:lnTo>
                    <a:pt x="195313" y="172326"/>
                  </a:lnTo>
                  <a:lnTo>
                    <a:pt x="233743" y="107873"/>
                  </a:lnTo>
                  <a:lnTo>
                    <a:pt x="265823" y="75184"/>
                  </a:lnTo>
                  <a:lnTo>
                    <a:pt x="303225" y="48831"/>
                  </a:lnTo>
                  <a:lnTo>
                    <a:pt x="344982" y="29578"/>
                  </a:lnTo>
                  <a:lnTo>
                    <a:pt x="390156" y="18173"/>
                  </a:lnTo>
                  <a:lnTo>
                    <a:pt x="437769" y="15379"/>
                  </a:lnTo>
                  <a:lnTo>
                    <a:pt x="445033" y="15646"/>
                  </a:lnTo>
                  <a:lnTo>
                    <a:pt x="449351" y="16116"/>
                  </a:lnTo>
                  <a:lnTo>
                    <a:pt x="458673" y="17322"/>
                  </a:lnTo>
                  <a:lnTo>
                    <a:pt x="461276" y="17856"/>
                  </a:lnTo>
                  <a:lnTo>
                    <a:pt x="463791" y="18427"/>
                  </a:lnTo>
                  <a:close/>
                </a:path>
                <a:path w="789940" h="648969">
                  <a:moveTo>
                    <a:pt x="682040" y="249262"/>
                  </a:moveTo>
                  <a:lnTo>
                    <a:pt x="674903" y="193243"/>
                  </a:lnTo>
                  <a:lnTo>
                    <a:pt x="659472" y="148869"/>
                  </a:lnTo>
                  <a:lnTo>
                    <a:pt x="636778" y="108635"/>
                  </a:lnTo>
                  <a:lnTo>
                    <a:pt x="632244" y="123926"/>
                  </a:lnTo>
                  <a:lnTo>
                    <a:pt x="626605" y="123545"/>
                  </a:lnTo>
                  <a:lnTo>
                    <a:pt x="651484" y="173113"/>
                  </a:lnTo>
                  <a:lnTo>
                    <a:pt x="665187" y="229323"/>
                  </a:lnTo>
                  <a:lnTo>
                    <a:pt x="666902" y="275513"/>
                  </a:lnTo>
                  <a:lnTo>
                    <a:pt x="660476" y="320560"/>
                  </a:lnTo>
                  <a:lnTo>
                    <a:pt x="646506" y="363474"/>
                  </a:lnTo>
                  <a:lnTo>
                    <a:pt x="625576" y="403263"/>
                  </a:lnTo>
                  <a:lnTo>
                    <a:pt x="598271" y="438950"/>
                  </a:lnTo>
                  <a:lnTo>
                    <a:pt x="578751" y="458711"/>
                  </a:lnTo>
                  <a:lnTo>
                    <a:pt x="587057" y="453504"/>
                  </a:lnTo>
                  <a:lnTo>
                    <a:pt x="621944" y="418973"/>
                  </a:lnTo>
                  <a:lnTo>
                    <a:pt x="645350" y="386054"/>
                  </a:lnTo>
                  <a:lnTo>
                    <a:pt x="663752" y="349084"/>
                  </a:lnTo>
                  <a:lnTo>
                    <a:pt x="676186" y="309537"/>
                  </a:lnTo>
                  <a:lnTo>
                    <a:pt x="681697" y="268884"/>
                  </a:lnTo>
                  <a:lnTo>
                    <a:pt x="682040" y="249262"/>
                  </a:lnTo>
                  <a:close/>
                </a:path>
                <a:path w="789940" h="648969">
                  <a:moveTo>
                    <a:pt x="789470" y="369316"/>
                  </a:moveTo>
                  <a:lnTo>
                    <a:pt x="751789" y="425246"/>
                  </a:lnTo>
                  <a:lnTo>
                    <a:pt x="693851" y="458812"/>
                  </a:lnTo>
                  <a:lnTo>
                    <a:pt x="627062" y="464019"/>
                  </a:lnTo>
                  <a:lnTo>
                    <a:pt x="560082" y="465289"/>
                  </a:lnTo>
                  <a:lnTo>
                    <a:pt x="528180" y="465099"/>
                  </a:lnTo>
                  <a:lnTo>
                    <a:pt x="537781" y="382701"/>
                  </a:lnTo>
                  <a:lnTo>
                    <a:pt x="533844" y="387400"/>
                  </a:lnTo>
                  <a:lnTo>
                    <a:pt x="448652" y="508990"/>
                  </a:lnTo>
                  <a:lnTo>
                    <a:pt x="436384" y="526910"/>
                  </a:lnTo>
                  <a:lnTo>
                    <a:pt x="430250" y="537133"/>
                  </a:lnTo>
                  <a:lnTo>
                    <a:pt x="475513" y="583844"/>
                  </a:lnTo>
                  <a:lnTo>
                    <a:pt x="479044" y="588276"/>
                  </a:lnTo>
                  <a:lnTo>
                    <a:pt x="510362" y="620725"/>
                  </a:lnTo>
                  <a:lnTo>
                    <a:pt x="523976" y="635495"/>
                  </a:lnTo>
                  <a:lnTo>
                    <a:pt x="532015" y="643763"/>
                  </a:lnTo>
                  <a:lnTo>
                    <a:pt x="537400" y="648525"/>
                  </a:lnTo>
                  <a:lnTo>
                    <a:pt x="540664" y="591769"/>
                  </a:lnTo>
                  <a:lnTo>
                    <a:pt x="545642" y="591451"/>
                  </a:lnTo>
                  <a:lnTo>
                    <a:pt x="588403" y="590753"/>
                  </a:lnTo>
                  <a:lnTo>
                    <a:pt x="628065" y="585482"/>
                  </a:lnTo>
                  <a:lnTo>
                    <a:pt x="678370" y="569988"/>
                  </a:lnTo>
                  <a:lnTo>
                    <a:pt x="711073" y="538251"/>
                  </a:lnTo>
                  <a:lnTo>
                    <a:pt x="745782" y="483768"/>
                  </a:lnTo>
                  <a:lnTo>
                    <a:pt x="765619" y="443471"/>
                  </a:lnTo>
                  <a:lnTo>
                    <a:pt x="781824" y="402323"/>
                  </a:lnTo>
                  <a:lnTo>
                    <a:pt x="789470" y="369316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753618" y="1212286"/>
              <a:ext cx="253403" cy="13068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8313189" y="927046"/>
              <a:ext cx="118110" cy="283210"/>
            </a:xfrm>
            <a:custGeom>
              <a:avLst/>
              <a:gdLst/>
              <a:ahLst/>
              <a:cxnLst/>
              <a:rect l="l" t="t" r="r" b="b"/>
              <a:pathLst>
                <a:path w="118109" h="283209">
                  <a:moveTo>
                    <a:pt x="40410" y="0"/>
                  </a:moveTo>
                  <a:lnTo>
                    <a:pt x="36399" y="2570"/>
                  </a:lnTo>
                  <a:lnTo>
                    <a:pt x="23348" y="12297"/>
                  </a:lnTo>
                  <a:lnTo>
                    <a:pt x="25530" y="20448"/>
                  </a:lnTo>
                  <a:lnTo>
                    <a:pt x="29778" y="40768"/>
                  </a:lnTo>
                  <a:lnTo>
                    <a:pt x="32267" y="60751"/>
                  </a:lnTo>
                  <a:lnTo>
                    <a:pt x="33231" y="80876"/>
                  </a:lnTo>
                  <a:lnTo>
                    <a:pt x="32903" y="101624"/>
                  </a:lnTo>
                  <a:lnTo>
                    <a:pt x="29764" y="131357"/>
                  </a:lnTo>
                  <a:lnTo>
                    <a:pt x="23047" y="160839"/>
                  </a:lnTo>
                  <a:lnTo>
                    <a:pt x="13032" y="189580"/>
                  </a:lnTo>
                  <a:lnTo>
                    <a:pt x="0" y="217087"/>
                  </a:lnTo>
                  <a:lnTo>
                    <a:pt x="28216" y="282600"/>
                  </a:lnTo>
                  <a:lnTo>
                    <a:pt x="63436" y="268026"/>
                  </a:lnTo>
                  <a:lnTo>
                    <a:pt x="96108" y="237693"/>
                  </a:lnTo>
                  <a:lnTo>
                    <a:pt x="117178" y="197814"/>
                  </a:lnTo>
                  <a:lnTo>
                    <a:pt x="117571" y="177287"/>
                  </a:lnTo>
                  <a:lnTo>
                    <a:pt x="110336" y="154861"/>
                  </a:lnTo>
                  <a:lnTo>
                    <a:pt x="51759" y="24250"/>
                  </a:lnTo>
                  <a:lnTo>
                    <a:pt x="40410" y="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807586" y="642282"/>
              <a:ext cx="248177" cy="194328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7442647" y="1407074"/>
            <a:ext cx="1160410" cy="272639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3970" marR="6985" algn="ctr">
              <a:lnSpc>
                <a:spcPct val="110100"/>
              </a:lnSpc>
              <a:spcBef>
                <a:spcPts val="70"/>
              </a:spcBef>
            </a:pPr>
            <a:r>
              <a:rPr sz="400" spc="85" dirty="0">
                <a:solidFill>
                  <a:srgbClr val="FEFEFE"/>
                </a:solidFill>
                <a:latin typeface="Magistral" panose="02000803050000020004" pitchFamily="50" charset="-52"/>
                <a:cs typeface="Tahoma"/>
              </a:rPr>
              <a:t>ВЫ</a:t>
            </a:r>
            <a:r>
              <a:rPr sz="400" spc="55" dirty="0">
                <a:solidFill>
                  <a:srgbClr val="FEFEFE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400" spc="65" dirty="0">
                <a:solidFill>
                  <a:srgbClr val="FEFEFE"/>
                </a:solidFill>
                <a:latin typeface="Magistral" panose="02000803050000020004" pitchFamily="50" charset="-52"/>
                <a:cs typeface="Tahoma"/>
              </a:rPr>
              <a:t>ПРИОБРЕТАЕТЕ</a:t>
            </a:r>
            <a:r>
              <a:rPr sz="400" spc="150" dirty="0">
                <a:solidFill>
                  <a:srgbClr val="FEFEFE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400" spc="55" dirty="0">
                <a:solidFill>
                  <a:srgbClr val="FEFEFE"/>
                </a:solidFill>
                <a:latin typeface="Magistral" panose="02000803050000020004" pitchFamily="50" charset="-52"/>
                <a:cs typeface="Tahoma"/>
              </a:rPr>
              <a:t>ВИЗИТКУ, </a:t>
            </a:r>
            <a:r>
              <a:rPr sz="400" spc="-125" dirty="0">
                <a:solidFill>
                  <a:srgbClr val="FEFEFE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400" spc="75" dirty="0">
                <a:solidFill>
                  <a:srgbClr val="FEFEFE"/>
                </a:solidFill>
                <a:latin typeface="Magistral" panose="02000803050000020004" pitchFamily="50" charset="-52"/>
                <a:cs typeface="Tahoma"/>
              </a:rPr>
              <a:t>А</a:t>
            </a:r>
            <a:r>
              <a:rPr sz="400" spc="-35" dirty="0">
                <a:solidFill>
                  <a:srgbClr val="FEFEFE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400" spc="70" dirty="0">
                <a:solidFill>
                  <a:srgbClr val="FEFEFE"/>
                </a:solidFill>
                <a:latin typeface="Magistral" panose="02000803050000020004" pitchFamily="50" charset="-52"/>
                <a:cs typeface="Tahoma"/>
              </a:rPr>
              <a:t>ВМЕСТЕ</a:t>
            </a:r>
            <a:r>
              <a:rPr sz="400" spc="-35" dirty="0">
                <a:solidFill>
                  <a:srgbClr val="FEFEFE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400" spc="70" dirty="0">
                <a:solidFill>
                  <a:srgbClr val="FEFEFE"/>
                </a:solidFill>
                <a:latin typeface="Magistral" panose="02000803050000020004" pitchFamily="50" charset="-52"/>
                <a:cs typeface="Tahoma"/>
              </a:rPr>
              <a:t>ОБРЕТАЕМ</a:t>
            </a:r>
            <a:endParaRPr sz="400" dirty="0">
              <a:latin typeface="Magistral" panose="02000803050000020004" pitchFamily="50" charset="-52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55"/>
              </a:spcBef>
            </a:pPr>
            <a:r>
              <a:rPr sz="700" spc="95" dirty="0">
                <a:solidFill>
                  <a:srgbClr val="FEFEFE"/>
                </a:solidFill>
                <a:latin typeface="Magistral" panose="02000803050000020004" pitchFamily="50" charset="-52"/>
                <a:cs typeface="Tahoma"/>
              </a:rPr>
              <a:t>ЗЕЛЕНЫЕ</a:t>
            </a:r>
            <a:r>
              <a:rPr sz="700" spc="-55" dirty="0">
                <a:solidFill>
                  <a:srgbClr val="FEFEFE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700" spc="65" dirty="0">
                <a:solidFill>
                  <a:srgbClr val="FEFEFE"/>
                </a:solidFill>
                <a:latin typeface="Magistral" panose="02000803050000020004" pitchFamily="50" charset="-52"/>
                <a:cs typeface="Tahoma"/>
              </a:rPr>
              <a:t>Г</a:t>
            </a:r>
            <a:r>
              <a:rPr sz="700" spc="105" dirty="0">
                <a:solidFill>
                  <a:srgbClr val="FEFEFE"/>
                </a:solidFill>
                <a:latin typeface="Magistral" panose="02000803050000020004" pitchFamily="50" charset="-52"/>
                <a:cs typeface="Tahoma"/>
              </a:rPr>
              <a:t>ОР</a:t>
            </a:r>
            <a:r>
              <a:rPr sz="700" spc="85" dirty="0">
                <a:solidFill>
                  <a:srgbClr val="FEFEFE"/>
                </a:solidFill>
                <a:latin typeface="Magistral" panose="02000803050000020004" pitchFamily="50" charset="-52"/>
                <a:cs typeface="Tahoma"/>
              </a:rPr>
              <a:t>О</a:t>
            </a:r>
            <a:r>
              <a:rPr sz="700" spc="240" dirty="0">
                <a:solidFill>
                  <a:srgbClr val="FEFEFE"/>
                </a:solidFill>
                <a:latin typeface="Magistral" panose="02000803050000020004" pitchFamily="50" charset="-52"/>
                <a:cs typeface="Tahoma"/>
              </a:rPr>
              <a:t>Д</a:t>
            </a:r>
            <a:r>
              <a:rPr sz="700" spc="35" dirty="0">
                <a:solidFill>
                  <a:srgbClr val="FEFEFE"/>
                </a:solidFill>
                <a:latin typeface="Magistral" panose="02000803050000020004" pitchFamily="50" charset="-52"/>
                <a:cs typeface="Tahoma"/>
              </a:rPr>
              <a:t>А</a:t>
            </a:r>
            <a:r>
              <a:rPr sz="750" spc="35" dirty="0">
                <a:solidFill>
                  <a:srgbClr val="FEFEFE"/>
                </a:solidFill>
                <a:latin typeface="Tahoma"/>
                <a:cs typeface="Tahoma"/>
              </a:rPr>
              <a:t>!</a:t>
            </a:r>
            <a:endParaRPr sz="75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58970"/>
            <a:ext cx="8731250" cy="4671060"/>
            <a:chOff x="0" y="358970"/>
            <a:chExt cx="8731250" cy="467106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8859" y="4668969"/>
              <a:ext cx="8461112" cy="36088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366095"/>
              <a:ext cx="1529080" cy="4320540"/>
            </a:xfrm>
            <a:custGeom>
              <a:avLst/>
              <a:gdLst/>
              <a:ahLst/>
              <a:cxnLst/>
              <a:rect l="l" t="t" r="r" b="b"/>
              <a:pathLst>
                <a:path w="1529080" h="4320540">
                  <a:moveTo>
                    <a:pt x="0" y="4319998"/>
                  </a:moveTo>
                  <a:lnTo>
                    <a:pt x="1528779" y="4319998"/>
                  </a:lnTo>
                  <a:lnTo>
                    <a:pt x="1528779" y="0"/>
                  </a:lnTo>
                  <a:lnTo>
                    <a:pt x="0" y="0"/>
                  </a:lnTo>
                  <a:lnTo>
                    <a:pt x="0" y="4319998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28778" y="620369"/>
              <a:ext cx="7036448" cy="406572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575174" y="358970"/>
              <a:ext cx="155448" cy="466953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4090610" y="1461590"/>
            <a:ext cx="2087940" cy="117609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be-BY" sz="1000" spc="22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д</a:t>
            </a:r>
            <a:r>
              <a:rPr sz="1000" spc="40" dirty="0" err="1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ля</a:t>
            </a:r>
            <a:r>
              <a:rPr lang="pl-PL" sz="1000" spc="4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-7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15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д</a:t>
            </a:r>
            <a:r>
              <a:rPr sz="1000" spc="3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е</a:t>
            </a:r>
            <a:r>
              <a:rPr sz="1000" spc="2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л</a:t>
            </a:r>
            <a:r>
              <a:rPr sz="1000" spc="6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овых</a:t>
            </a:r>
            <a:r>
              <a:rPr sz="1000" spc="-7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3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па</a:t>
            </a:r>
            <a:r>
              <a:rPr sz="1000" spc="1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р</a:t>
            </a:r>
            <a:r>
              <a:rPr sz="1000" spc="5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тнеров</a:t>
            </a:r>
            <a:endParaRPr sz="1000" dirty="0">
              <a:latin typeface="Magistral" panose="02000803050000020004" pitchFamily="50" charset="-52"/>
              <a:cs typeface="Tahoma"/>
            </a:endParaRPr>
          </a:p>
          <a:p>
            <a:pPr marL="12700" marR="632460">
              <a:lnSpc>
                <a:spcPct val="218500"/>
              </a:lnSpc>
            </a:pPr>
            <a:r>
              <a:rPr sz="1000" spc="225" dirty="0" err="1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д</a:t>
            </a:r>
            <a:r>
              <a:rPr sz="1000" spc="40" dirty="0" err="1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ля</a:t>
            </a:r>
            <a:r>
              <a:rPr sz="1000" spc="-7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lang="pl-PL" sz="1000" spc="-7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35" dirty="0" err="1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с</a:t>
            </a:r>
            <a:r>
              <a:rPr sz="1000" spc="65" dirty="0" err="1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о</a:t>
            </a:r>
            <a:r>
              <a:rPr sz="1000" spc="55" dirty="0" err="1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тр</a:t>
            </a:r>
            <a:r>
              <a:rPr sz="1000" spc="-10" dirty="0" err="1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у</a:t>
            </a:r>
            <a:r>
              <a:rPr sz="1000" spc="80" dirty="0" err="1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дни</a:t>
            </a:r>
            <a:r>
              <a:rPr sz="1000" spc="45" dirty="0" err="1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к</a:t>
            </a:r>
            <a:r>
              <a:rPr sz="1000" spc="55" dirty="0" err="1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ов</a:t>
            </a:r>
            <a:r>
              <a:rPr sz="1000" spc="5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 </a:t>
            </a:r>
            <a:r>
              <a:rPr sz="1000" spc="225" dirty="0" err="1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д</a:t>
            </a:r>
            <a:r>
              <a:rPr sz="1000" spc="40" dirty="0" err="1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ля</a:t>
            </a:r>
            <a:r>
              <a:rPr sz="1000" spc="-7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lang="pl-PL" sz="1000" spc="-7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50" dirty="0" err="1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ру</a:t>
            </a:r>
            <a:r>
              <a:rPr sz="1000" spc="25" dirty="0" err="1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к</a:t>
            </a:r>
            <a:r>
              <a:rPr sz="1000" spc="80" dirty="0" err="1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ов</a:t>
            </a:r>
            <a:r>
              <a:rPr sz="1000" spc="45" dirty="0" err="1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о</a:t>
            </a:r>
            <a:r>
              <a:rPr sz="1000" spc="114" dirty="0" err="1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д</a:t>
            </a:r>
            <a:r>
              <a:rPr sz="1000" spc="125" dirty="0" err="1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и</a:t>
            </a:r>
            <a:r>
              <a:rPr sz="1000" spc="40" dirty="0" err="1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т</a:t>
            </a:r>
            <a:r>
              <a:rPr sz="1000" spc="45" dirty="0" err="1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елей</a:t>
            </a:r>
            <a:endParaRPr sz="1000" dirty="0">
              <a:latin typeface="Magistral" panose="02000803050000020004" pitchFamily="50" charset="-52"/>
              <a:cs typeface="Tahom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50" dirty="0">
              <a:latin typeface="Magistral" panose="02000803050000020004" pitchFamily="50" charset="-52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000" spc="225" dirty="0" err="1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д</a:t>
            </a:r>
            <a:r>
              <a:rPr sz="1000" spc="40" dirty="0" err="1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ля</a:t>
            </a:r>
            <a:r>
              <a:rPr sz="1000" spc="-7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lang="be-BY" sz="1000" spc="-7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60" dirty="0" err="1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п</a:t>
            </a:r>
            <a:r>
              <a:rPr sz="1000" spc="35" dirty="0" err="1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о</a:t>
            </a:r>
            <a:r>
              <a:rPr sz="1000" spc="40" dirty="0" err="1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т</a:t>
            </a:r>
            <a:r>
              <a:rPr sz="1000" spc="50" dirty="0" err="1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енциальных</a:t>
            </a:r>
            <a:r>
              <a:rPr sz="1000" spc="-7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7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к</a:t>
            </a:r>
            <a:r>
              <a:rPr sz="1000" spc="4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лие</a:t>
            </a:r>
            <a:r>
              <a:rPr sz="1000" spc="5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н</a:t>
            </a:r>
            <a:r>
              <a:rPr sz="1000" spc="3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т</a:t>
            </a:r>
            <a:r>
              <a:rPr sz="1000" spc="7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ов</a:t>
            </a:r>
            <a:endParaRPr sz="1000" dirty="0">
              <a:latin typeface="Magistral" panose="02000803050000020004" pitchFamily="50" charset="-52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98345" y="4237026"/>
            <a:ext cx="110489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70" dirty="0">
                <a:solidFill>
                  <a:srgbClr val="9D9E9E"/>
                </a:solidFill>
                <a:latin typeface="Tahoma"/>
                <a:cs typeface="Tahoma"/>
              </a:rPr>
              <a:t>1</a:t>
            </a:r>
            <a:r>
              <a:rPr sz="700" spc="65" dirty="0">
                <a:solidFill>
                  <a:srgbClr val="9D9E9E"/>
                </a:solidFill>
                <a:latin typeface="Tahoma"/>
                <a:cs typeface="Tahoma"/>
              </a:rPr>
              <a:t>0</a:t>
            </a:r>
            <a:endParaRPr sz="700">
              <a:latin typeface="Tahoma"/>
              <a:cs typeface="Tahom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0" y="341299"/>
            <a:ext cx="8565515" cy="2285365"/>
            <a:chOff x="0" y="360000"/>
            <a:chExt cx="8565515" cy="2285365"/>
          </a:xfrm>
        </p:grpSpPr>
        <p:sp>
          <p:nvSpPr>
            <p:cNvPr id="10" name="object 10"/>
            <p:cNvSpPr/>
            <p:nvPr/>
          </p:nvSpPr>
          <p:spPr>
            <a:xfrm>
              <a:off x="0" y="570960"/>
              <a:ext cx="1473200" cy="36195"/>
            </a:xfrm>
            <a:custGeom>
              <a:avLst/>
              <a:gdLst/>
              <a:ahLst/>
              <a:cxnLst/>
              <a:rect l="l" t="t" r="r" b="b"/>
              <a:pathLst>
                <a:path w="1473200" h="36195">
                  <a:moveTo>
                    <a:pt x="1472633" y="0"/>
                  </a:moveTo>
                  <a:lnTo>
                    <a:pt x="0" y="0"/>
                  </a:lnTo>
                  <a:lnTo>
                    <a:pt x="0" y="35999"/>
                  </a:lnTo>
                  <a:lnTo>
                    <a:pt x="1472633" y="35999"/>
                  </a:lnTo>
                  <a:lnTo>
                    <a:pt x="1472633" y="0"/>
                  </a:lnTo>
                  <a:close/>
                </a:path>
              </a:pathLst>
            </a:custGeom>
            <a:solidFill>
              <a:srgbClr val="86C1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53256" y="1480291"/>
              <a:ext cx="175402" cy="17270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53256" y="1820866"/>
              <a:ext cx="175402" cy="17270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53256" y="2146449"/>
              <a:ext cx="175402" cy="17270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53256" y="2472038"/>
              <a:ext cx="175402" cy="172702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528776" y="360000"/>
              <a:ext cx="7037070" cy="488315"/>
            </a:xfrm>
            <a:custGeom>
              <a:avLst/>
              <a:gdLst/>
              <a:ahLst/>
              <a:cxnLst/>
              <a:rect l="l" t="t" r="r" b="b"/>
              <a:pathLst>
                <a:path w="7037070" h="488315">
                  <a:moveTo>
                    <a:pt x="7036451" y="0"/>
                  </a:moveTo>
                  <a:lnTo>
                    <a:pt x="0" y="0"/>
                  </a:lnTo>
                  <a:lnTo>
                    <a:pt x="0" y="488030"/>
                  </a:lnTo>
                  <a:lnTo>
                    <a:pt x="7036451" y="488030"/>
                  </a:lnTo>
                  <a:lnTo>
                    <a:pt x="7036451" y="0"/>
                  </a:lnTo>
                  <a:close/>
                </a:path>
              </a:pathLst>
            </a:custGeom>
            <a:solidFill>
              <a:srgbClr val="5E89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735114" y="479300"/>
            <a:ext cx="455052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45" dirty="0">
                <a:solidFill>
                  <a:srgbClr val="FEFEFE"/>
                </a:solidFill>
                <a:latin typeface="Magistral" panose="02000803050000020004" pitchFamily="50" charset="-52"/>
              </a:rPr>
              <a:t>Электронная</a:t>
            </a:r>
            <a:r>
              <a:rPr spc="-95" dirty="0">
                <a:solidFill>
                  <a:srgbClr val="FEFEFE"/>
                </a:solidFill>
                <a:latin typeface="Magistral" panose="02000803050000020004" pitchFamily="50" charset="-52"/>
              </a:rPr>
              <a:t> </a:t>
            </a:r>
            <a:r>
              <a:rPr spc="55" dirty="0">
                <a:solidFill>
                  <a:srgbClr val="FEFEFE"/>
                </a:solidFill>
                <a:latin typeface="Magistral" panose="02000803050000020004" pitchFamily="50" charset="-52"/>
              </a:rPr>
              <a:t>визитка</a:t>
            </a:r>
            <a:r>
              <a:rPr spc="-95" dirty="0">
                <a:solidFill>
                  <a:srgbClr val="FEFEFE"/>
                </a:solidFill>
                <a:latin typeface="Magistral" panose="02000803050000020004" pitchFamily="50" charset="-52"/>
              </a:rPr>
              <a:t> </a:t>
            </a:r>
            <a:r>
              <a:rPr spc="85" dirty="0">
                <a:solidFill>
                  <a:srgbClr val="FEFEFE"/>
                </a:solidFill>
                <a:latin typeface="Magistral" panose="02000803050000020004" pitchFamily="50" charset="-52"/>
              </a:rPr>
              <a:t>-</a:t>
            </a:r>
            <a:r>
              <a:rPr spc="-95" dirty="0">
                <a:solidFill>
                  <a:srgbClr val="FEFEFE"/>
                </a:solidFill>
                <a:latin typeface="Magistral" panose="02000803050000020004" pitchFamily="50" charset="-52"/>
              </a:rPr>
              <a:t> </a:t>
            </a:r>
            <a:r>
              <a:rPr spc="50" dirty="0">
                <a:solidFill>
                  <a:srgbClr val="FEFEFE"/>
                </a:solidFill>
                <a:latin typeface="Magistral" panose="02000803050000020004" pitchFamily="50" charset="-52"/>
              </a:rPr>
              <a:t>оригинальный</a:t>
            </a:r>
            <a:r>
              <a:rPr spc="-90" dirty="0">
                <a:solidFill>
                  <a:srgbClr val="FEFEFE"/>
                </a:solidFill>
                <a:latin typeface="Magistral" panose="02000803050000020004" pitchFamily="50" charset="-52"/>
              </a:rPr>
              <a:t> </a:t>
            </a:r>
            <a:r>
              <a:rPr spc="55" dirty="0">
                <a:solidFill>
                  <a:srgbClr val="FEFEFE"/>
                </a:solidFill>
                <a:latin typeface="Magistral" panose="02000803050000020004" pitchFamily="50" charset="-52"/>
              </a:rPr>
              <a:t>и</a:t>
            </a:r>
            <a:r>
              <a:rPr spc="-95" dirty="0">
                <a:solidFill>
                  <a:srgbClr val="FEFEFE"/>
                </a:solidFill>
                <a:latin typeface="Magistral" panose="02000803050000020004" pitchFamily="50" charset="-52"/>
              </a:rPr>
              <a:t> </a:t>
            </a:r>
            <a:r>
              <a:rPr spc="35" dirty="0">
                <a:solidFill>
                  <a:srgbClr val="FEFEFE"/>
                </a:solidFill>
                <a:latin typeface="Magistral" panose="02000803050000020004" pitchFamily="50" charset="-52"/>
              </a:rPr>
              <a:t>отличный</a:t>
            </a:r>
            <a:r>
              <a:rPr spc="-95" dirty="0">
                <a:solidFill>
                  <a:srgbClr val="FEFEFE"/>
                </a:solidFill>
                <a:latin typeface="Magistral" panose="02000803050000020004" pitchFamily="50" charset="-52"/>
              </a:rPr>
              <a:t> </a:t>
            </a:r>
            <a:r>
              <a:rPr spc="65" dirty="0">
                <a:solidFill>
                  <a:srgbClr val="FEFEFE"/>
                </a:solidFill>
                <a:latin typeface="Magistral" panose="02000803050000020004" pitchFamily="50" charset="-52"/>
              </a:rPr>
              <a:t>подарок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9377" y="358970"/>
            <a:ext cx="8461245" cy="466953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41395" y="801288"/>
            <a:ext cx="189395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45" dirty="0">
                <a:latin typeface="Magistral" panose="02000803050000020004" pitchFamily="50" charset="-52"/>
              </a:rPr>
              <a:t>С нами экологично</a:t>
            </a:r>
            <a:r>
              <a:rPr sz="1400" spc="45" dirty="0"/>
              <a:t>!</a:t>
            </a:r>
            <a:endParaRPr sz="1400" dirty="0"/>
          </a:p>
        </p:txBody>
      </p:sp>
      <p:grpSp>
        <p:nvGrpSpPr>
          <p:cNvPr id="4" name="object 4"/>
          <p:cNvGrpSpPr/>
          <p:nvPr/>
        </p:nvGrpSpPr>
        <p:grpSpPr>
          <a:xfrm>
            <a:off x="269999" y="912092"/>
            <a:ext cx="8117840" cy="3215005"/>
            <a:chOff x="269999" y="912092"/>
            <a:chExt cx="8117840" cy="3215005"/>
          </a:xfrm>
        </p:grpSpPr>
        <p:sp>
          <p:nvSpPr>
            <p:cNvPr id="5" name="object 5"/>
            <p:cNvSpPr/>
            <p:nvPr/>
          </p:nvSpPr>
          <p:spPr>
            <a:xfrm>
              <a:off x="269999" y="912092"/>
              <a:ext cx="1151255" cy="36195"/>
            </a:xfrm>
            <a:custGeom>
              <a:avLst/>
              <a:gdLst/>
              <a:ahLst/>
              <a:cxnLst/>
              <a:rect l="l" t="t" r="r" b="b"/>
              <a:pathLst>
                <a:path w="1151255" h="36194">
                  <a:moveTo>
                    <a:pt x="1150827" y="0"/>
                  </a:moveTo>
                  <a:lnTo>
                    <a:pt x="0" y="0"/>
                  </a:lnTo>
                  <a:lnTo>
                    <a:pt x="0" y="36000"/>
                  </a:lnTo>
                  <a:lnTo>
                    <a:pt x="1150827" y="36000"/>
                  </a:lnTo>
                  <a:lnTo>
                    <a:pt x="1150827" y="0"/>
                  </a:lnTo>
                  <a:close/>
                </a:path>
              </a:pathLst>
            </a:custGeom>
            <a:solidFill>
              <a:srgbClr val="C5C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13821" y="2667189"/>
              <a:ext cx="1582812" cy="15777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613814" y="1786704"/>
              <a:ext cx="1583055" cy="783590"/>
            </a:xfrm>
            <a:custGeom>
              <a:avLst/>
              <a:gdLst/>
              <a:ahLst/>
              <a:cxnLst/>
              <a:rect l="l" t="t" r="r" b="b"/>
              <a:pathLst>
                <a:path w="1583055" h="783589">
                  <a:moveTo>
                    <a:pt x="515696" y="671398"/>
                  </a:moveTo>
                  <a:lnTo>
                    <a:pt x="197231" y="671398"/>
                  </a:lnTo>
                  <a:lnTo>
                    <a:pt x="341045" y="430479"/>
                  </a:lnTo>
                  <a:lnTo>
                    <a:pt x="275920" y="321398"/>
                  </a:lnTo>
                  <a:lnTo>
                    <a:pt x="0" y="783590"/>
                  </a:lnTo>
                  <a:lnTo>
                    <a:pt x="515696" y="783590"/>
                  </a:lnTo>
                  <a:lnTo>
                    <a:pt x="515696" y="671398"/>
                  </a:lnTo>
                  <a:close/>
                </a:path>
                <a:path w="1583055" h="783589">
                  <a:moveTo>
                    <a:pt x="992847" y="204228"/>
                  </a:moveTo>
                  <a:lnTo>
                    <a:pt x="918057" y="80378"/>
                  </a:lnTo>
                  <a:lnTo>
                    <a:pt x="870064" y="0"/>
                  </a:lnTo>
                  <a:lnTo>
                    <a:pt x="668934" y="336918"/>
                  </a:lnTo>
                  <a:lnTo>
                    <a:pt x="515785" y="80378"/>
                  </a:lnTo>
                  <a:lnTo>
                    <a:pt x="467791" y="0"/>
                  </a:lnTo>
                  <a:lnTo>
                    <a:pt x="312381" y="260324"/>
                  </a:lnTo>
                  <a:lnTo>
                    <a:pt x="377507" y="369417"/>
                  </a:lnTo>
                  <a:lnTo>
                    <a:pt x="467791" y="218173"/>
                  </a:lnTo>
                  <a:lnTo>
                    <a:pt x="669048" y="555294"/>
                  </a:lnTo>
                  <a:lnTo>
                    <a:pt x="734148" y="446151"/>
                  </a:lnTo>
                  <a:lnTo>
                    <a:pt x="734047" y="446011"/>
                  </a:lnTo>
                  <a:lnTo>
                    <a:pt x="870064" y="218173"/>
                  </a:lnTo>
                  <a:lnTo>
                    <a:pt x="927684" y="313385"/>
                  </a:lnTo>
                  <a:lnTo>
                    <a:pt x="992847" y="204228"/>
                  </a:lnTo>
                  <a:close/>
                </a:path>
                <a:path w="1583055" h="783589">
                  <a:moveTo>
                    <a:pt x="1582572" y="783590"/>
                  </a:moveTo>
                  <a:lnTo>
                    <a:pt x="1361795" y="413778"/>
                  </a:lnTo>
                  <a:lnTo>
                    <a:pt x="1361795" y="411124"/>
                  </a:lnTo>
                  <a:lnTo>
                    <a:pt x="1148397" y="411124"/>
                  </a:lnTo>
                  <a:lnTo>
                    <a:pt x="1148397" y="523316"/>
                  </a:lnTo>
                  <a:lnTo>
                    <a:pt x="1296936" y="523316"/>
                  </a:lnTo>
                  <a:lnTo>
                    <a:pt x="1385341" y="671398"/>
                  </a:lnTo>
                  <a:lnTo>
                    <a:pt x="844207" y="671398"/>
                  </a:lnTo>
                  <a:lnTo>
                    <a:pt x="1114780" y="218173"/>
                  </a:lnTo>
                  <a:lnTo>
                    <a:pt x="1180071" y="109372"/>
                  </a:lnTo>
                  <a:lnTo>
                    <a:pt x="1162761" y="80378"/>
                  </a:lnTo>
                  <a:lnTo>
                    <a:pt x="1114767" y="0"/>
                  </a:lnTo>
                  <a:lnTo>
                    <a:pt x="992847" y="204228"/>
                  </a:lnTo>
                  <a:lnTo>
                    <a:pt x="1025474" y="258241"/>
                  </a:lnTo>
                  <a:lnTo>
                    <a:pt x="960348" y="367334"/>
                  </a:lnTo>
                  <a:lnTo>
                    <a:pt x="927684" y="313385"/>
                  </a:lnTo>
                  <a:lnTo>
                    <a:pt x="646988" y="783590"/>
                  </a:lnTo>
                  <a:lnTo>
                    <a:pt x="1582572" y="783590"/>
                  </a:lnTo>
                  <a:close/>
                </a:path>
              </a:pathLst>
            </a:custGeom>
            <a:solidFill>
              <a:srgbClr val="1526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60553" y="3300886"/>
              <a:ext cx="827225" cy="826098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604056" y="3747626"/>
            <a:ext cx="2440893" cy="742767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>
              <a:lnSpc>
                <a:spcPct val="104900"/>
              </a:lnSpc>
              <a:spcBef>
                <a:spcPts val="40"/>
              </a:spcBef>
            </a:pPr>
            <a:r>
              <a:rPr sz="1150" spc="11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ООО</a:t>
            </a:r>
            <a:r>
              <a:rPr sz="1150" spc="-9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150" spc="1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«</a:t>
            </a:r>
            <a:r>
              <a:rPr sz="1150" spc="2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Л</a:t>
            </a:r>
            <a:r>
              <a:rPr sz="1150" spc="8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авмедиа</a:t>
            </a:r>
            <a:r>
              <a:rPr sz="1150" spc="-1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г</a:t>
            </a:r>
            <a:r>
              <a:rPr sz="115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л</a:t>
            </a:r>
            <a:r>
              <a:rPr sz="1150" spc="3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обал»  </a:t>
            </a:r>
            <a:r>
              <a:rPr sz="1150" spc="11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О</a:t>
            </a:r>
            <a:r>
              <a:rPr sz="1150" spc="-4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т</a:t>
            </a:r>
            <a:r>
              <a:rPr sz="1150" spc="16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д</a:t>
            </a:r>
            <a:r>
              <a:rPr sz="1150" spc="3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ел</a:t>
            </a:r>
            <a:r>
              <a:rPr sz="1150" spc="-9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150" spc="4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пр</a:t>
            </a:r>
            <a:r>
              <a:rPr sz="1150" spc="1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о</a:t>
            </a:r>
            <a:r>
              <a:rPr sz="1150" spc="114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даж</a:t>
            </a:r>
            <a:r>
              <a:rPr sz="1150" spc="-9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150" spc="-3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+3</a:t>
            </a:r>
            <a:r>
              <a:rPr sz="1150" spc="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7</a:t>
            </a:r>
            <a:r>
              <a:rPr sz="1150" spc="12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5</a:t>
            </a:r>
            <a:r>
              <a:rPr sz="1150" spc="14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4</a:t>
            </a:r>
            <a:r>
              <a:rPr sz="1150" spc="4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47830521  </a:t>
            </a:r>
            <a:r>
              <a:rPr sz="1150" spc="16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Дм</a:t>
            </a:r>
            <a:r>
              <a:rPr sz="1150" spc="15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и</a:t>
            </a:r>
            <a:r>
              <a:rPr sz="1150" spc="5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трий</a:t>
            </a:r>
            <a:r>
              <a:rPr sz="1150" spc="-9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150" spc="2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Г</a:t>
            </a:r>
            <a:r>
              <a:rPr sz="1150" spc="4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ончарук  </a:t>
            </a:r>
            <a:r>
              <a:rPr sz="1150" spc="-45" dirty="0">
                <a:solidFill>
                  <a:srgbClr val="152638"/>
                </a:solidFill>
                <a:latin typeface="Magistral" panose="02000803050000020004" pitchFamily="50" charset="-52"/>
                <a:cs typeface="Verdana"/>
                <a:hlinkClick r:id="rId5"/>
              </a:rPr>
              <a:t>Lavmedia</a:t>
            </a:r>
            <a:r>
              <a:rPr sz="1150" spc="-4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  <a:hlinkClick r:id="rId5"/>
              </a:rPr>
              <a:t>.</a:t>
            </a:r>
            <a:r>
              <a:rPr sz="1150" spc="-45" dirty="0">
                <a:solidFill>
                  <a:srgbClr val="152638"/>
                </a:solidFill>
                <a:latin typeface="Magistral" panose="02000803050000020004" pitchFamily="50" charset="-52"/>
                <a:cs typeface="Verdana"/>
                <a:hlinkClick r:id="rId5"/>
              </a:rPr>
              <a:t>sales</a:t>
            </a:r>
            <a:r>
              <a:rPr sz="1150" spc="-4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  <a:hlinkClick r:id="rId5"/>
              </a:rPr>
              <a:t>@</a:t>
            </a:r>
            <a:r>
              <a:rPr sz="1150" spc="-45" dirty="0">
                <a:solidFill>
                  <a:srgbClr val="152638"/>
                </a:solidFill>
                <a:latin typeface="Magistral" panose="02000803050000020004" pitchFamily="50" charset="-52"/>
                <a:cs typeface="Verdana"/>
                <a:hlinkClick r:id="rId5"/>
              </a:rPr>
              <a:t>gmail.com</a:t>
            </a:r>
            <a:endParaRPr sz="1150" dirty="0">
              <a:latin typeface="Magistral" panose="02000803050000020004" pitchFamily="50" charset="-52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435537" y="4134994"/>
            <a:ext cx="1257613" cy="29277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3970" marR="7620" algn="ctr">
              <a:lnSpc>
                <a:spcPct val="103899"/>
              </a:lnSpc>
              <a:spcBef>
                <a:spcPts val="75"/>
              </a:spcBef>
            </a:pPr>
            <a:r>
              <a:rPr sz="500" spc="70" dirty="0">
                <a:solidFill>
                  <a:srgbClr val="D9DADA"/>
                </a:solidFill>
                <a:latin typeface="Magistral" panose="02000803050000020004" pitchFamily="50" charset="-52"/>
                <a:cs typeface="Tahoma"/>
              </a:rPr>
              <a:t>ВЫ</a:t>
            </a:r>
            <a:r>
              <a:rPr sz="500" spc="45" dirty="0">
                <a:solidFill>
                  <a:srgbClr val="D9DADA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500" spc="50" dirty="0">
                <a:solidFill>
                  <a:srgbClr val="D9DADA"/>
                </a:solidFill>
                <a:latin typeface="Magistral" panose="02000803050000020004" pitchFamily="50" charset="-52"/>
                <a:cs typeface="Tahoma"/>
              </a:rPr>
              <a:t>ПРИОБРЕТАЕТЕ</a:t>
            </a:r>
            <a:r>
              <a:rPr sz="500" spc="150" dirty="0">
                <a:solidFill>
                  <a:srgbClr val="D9DADA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500" spc="45" dirty="0">
                <a:solidFill>
                  <a:srgbClr val="D9DADA"/>
                </a:solidFill>
                <a:latin typeface="Magistral" panose="02000803050000020004" pitchFamily="50" charset="-52"/>
                <a:cs typeface="Tahoma"/>
              </a:rPr>
              <a:t>ВИЗИТКУ, </a:t>
            </a:r>
            <a:r>
              <a:rPr sz="500" spc="-145" dirty="0">
                <a:solidFill>
                  <a:srgbClr val="D9DADA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500" spc="60" dirty="0">
                <a:solidFill>
                  <a:srgbClr val="D9DADA"/>
                </a:solidFill>
                <a:latin typeface="Magistral" panose="02000803050000020004" pitchFamily="50" charset="-52"/>
                <a:cs typeface="Tahoma"/>
              </a:rPr>
              <a:t>А</a:t>
            </a:r>
            <a:r>
              <a:rPr sz="500" spc="-40" dirty="0">
                <a:solidFill>
                  <a:srgbClr val="D9DADA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500" spc="65" dirty="0">
                <a:solidFill>
                  <a:srgbClr val="D9DADA"/>
                </a:solidFill>
                <a:latin typeface="Magistral" panose="02000803050000020004" pitchFamily="50" charset="-52"/>
                <a:cs typeface="Tahoma"/>
              </a:rPr>
              <a:t>ВМЕС</a:t>
            </a:r>
            <a:r>
              <a:rPr sz="500" spc="45" dirty="0">
                <a:solidFill>
                  <a:srgbClr val="D9DADA"/>
                </a:solidFill>
                <a:latin typeface="Magistral" panose="02000803050000020004" pitchFamily="50" charset="-52"/>
                <a:cs typeface="Tahoma"/>
              </a:rPr>
              <a:t>ТЕ</a:t>
            </a:r>
            <a:r>
              <a:rPr sz="500" spc="-40" dirty="0">
                <a:solidFill>
                  <a:srgbClr val="D9DADA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500" spc="55" dirty="0">
                <a:solidFill>
                  <a:srgbClr val="D9DADA"/>
                </a:solidFill>
                <a:latin typeface="Magistral" panose="02000803050000020004" pitchFamily="50" charset="-52"/>
                <a:cs typeface="Tahoma"/>
              </a:rPr>
              <a:t>ОБРЕ</a:t>
            </a:r>
            <a:r>
              <a:rPr sz="500" spc="10" dirty="0">
                <a:solidFill>
                  <a:srgbClr val="D9DADA"/>
                </a:solidFill>
                <a:latin typeface="Magistral" panose="02000803050000020004" pitchFamily="50" charset="-52"/>
                <a:cs typeface="Tahoma"/>
              </a:rPr>
              <a:t>Т</a:t>
            </a:r>
            <a:r>
              <a:rPr sz="500" spc="70" dirty="0">
                <a:solidFill>
                  <a:srgbClr val="D9DADA"/>
                </a:solidFill>
                <a:latin typeface="Magistral" panose="02000803050000020004" pitchFamily="50" charset="-52"/>
                <a:cs typeface="Tahoma"/>
              </a:rPr>
              <a:t>АЕМ</a:t>
            </a:r>
            <a:endParaRPr sz="500" dirty="0">
              <a:latin typeface="Magistral" panose="02000803050000020004" pitchFamily="50" charset="-52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sz="800" spc="90" dirty="0">
                <a:solidFill>
                  <a:srgbClr val="D9DADA"/>
                </a:solidFill>
                <a:latin typeface="Magistral" panose="02000803050000020004" pitchFamily="50" charset="-52"/>
                <a:cs typeface="Tahoma"/>
              </a:rPr>
              <a:t>ЗЕЛЕНЫЕ</a:t>
            </a:r>
            <a:r>
              <a:rPr sz="800" spc="-60" dirty="0">
                <a:solidFill>
                  <a:srgbClr val="D9DADA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800" spc="65" dirty="0">
                <a:solidFill>
                  <a:srgbClr val="D9DADA"/>
                </a:solidFill>
                <a:latin typeface="Magistral" panose="02000803050000020004" pitchFamily="50" charset="-52"/>
                <a:cs typeface="Tahoma"/>
              </a:rPr>
              <a:t>Г</a:t>
            </a:r>
            <a:r>
              <a:rPr sz="800" spc="105" dirty="0">
                <a:solidFill>
                  <a:srgbClr val="D9DADA"/>
                </a:solidFill>
                <a:latin typeface="Magistral" panose="02000803050000020004" pitchFamily="50" charset="-52"/>
                <a:cs typeface="Tahoma"/>
              </a:rPr>
              <a:t>ОР</a:t>
            </a:r>
            <a:r>
              <a:rPr sz="800" spc="80" dirty="0">
                <a:solidFill>
                  <a:srgbClr val="D9DADA"/>
                </a:solidFill>
                <a:latin typeface="Magistral" panose="02000803050000020004" pitchFamily="50" charset="-52"/>
                <a:cs typeface="Tahoma"/>
              </a:rPr>
              <a:t>О</a:t>
            </a:r>
            <a:r>
              <a:rPr lang="be-BY" sz="800" spc="245" dirty="0">
                <a:solidFill>
                  <a:srgbClr val="D9DADA"/>
                </a:solidFill>
                <a:latin typeface="Magistral" panose="02000803050000020004" pitchFamily="50" charset="-52"/>
                <a:cs typeface="Tahoma"/>
              </a:rPr>
              <a:t>ДА!</a:t>
            </a:r>
            <a:endParaRPr sz="800" dirty="0">
              <a:latin typeface="Magistral" panose="02000803050000020004" pitchFamily="50" charset="-52"/>
              <a:cs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69377" y="358970"/>
            <a:ext cx="8461375" cy="4669790"/>
            <a:chOff x="269377" y="358970"/>
            <a:chExt cx="8461375" cy="4669790"/>
          </a:xfrm>
        </p:grpSpPr>
        <p:sp>
          <p:nvSpPr>
            <p:cNvPr id="3" name="object 3"/>
            <p:cNvSpPr/>
            <p:nvPr/>
          </p:nvSpPr>
          <p:spPr>
            <a:xfrm>
              <a:off x="269999" y="360000"/>
              <a:ext cx="7439025" cy="3453129"/>
            </a:xfrm>
            <a:custGeom>
              <a:avLst/>
              <a:gdLst/>
              <a:ahLst/>
              <a:cxnLst/>
              <a:rect l="l" t="t" r="r" b="b"/>
              <a:pathLst>
                <a:path w="7439025" h="3453129">
                  <a:moveTo>
                    <a:pt x="7438720" y="0"/>
                  </a:moveTo>
                  <a:lnTo>
                    <a:pt x="0" y="0"/>
                  </a:lnTo>
                  <a:lnTo>
                    <a:pt x="0" y="3452543"/>
                  </a:lnTo>
                  <a:lnTo>
                    <a:pt x="6139059" y="2411787"/>
                  </a:lnTo>
                  <a:lnTo>
                    <a:pt x="743872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9377" y="358970"/>
              <a:ext cx="8461245" cy="466953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576550" y="2559171"/>
              <a:ext cx="4153535" cy="2120900"/>
            </a:xfrm>
            <a:custGeom>
              <a:avLst/>
              <a:gdLst/>
              <a:ahLst/>
              <a:cxnLst/>
              <a:rect l="l" t="t" r="r" b="b"/>
              <a:pathLst>
                <a:path w="4153534" h="2120900">
                  <a:moveTo>
                    <a:pt x="4153446" y="0"/>
                  </a:moveTo>
                  <a:lnTo>
                    <a:pt x="0" y="2120827"/>
                  </a:lnTo>
                  <a:lnTo>
                    <a:pt x="4153446" y="2120827"/>
                  </a:lnTo>
                  <a:lnTo>
                    <a:pt x="4153446" y="0"/>
                  </a:lnTo>
                  <a:close/>
                </a:path>
              </a:pathLst>
            </a:custGeom>
            <a:solidFill>
              <a:srgbClr val="1526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942582" y="4367250"/>
              <a:ext cx="721360" cy="72390"/>
            </a:xfrm>
            <a:custGeom>
              <a:avLst/>
              <a:gdLst/>
              <a:ahLst/>
              <a:cxnLst/>
              <a:rect l="l" t="t" r="r" b="b"/>
              <a:pathLst>
                <a:path w="721359" h="72389">
                  <a:moveTo>
                    <a:pt x="14911" y="4193"/>
                  </a:moveTo>
                  <a:lnTo>
                    <a:pt x="0" y="4193"/>
                  </a:lnTo>
                  <a:lnTo>
                    <a:pt x="0" y="70829"/>
                  </a:lnTo>
                  <a:lnTo>
                    <a:pt x="44269" y="70829"/>
                  </a:lnTo>
                  <a:lnTo>
                    <a:pt x="44269" y="58806"/>
                  </a:lnTo>
                  <a:lnTo>
                    <a:pt x="14911" y="58806"/>
                  </a:lnTo>
                  <a:lnTo>
                    <a:pt x="14911" y="4193"/>
                  </a:lnTo>
                  <a:close/>
                </a:path>
                <a:path w="721359" h="72389">
                  <a:moveTo>
                    <a:pt x="89965" y="32338"/>
                  </a:moveTo>
                  <a:lnTo>
                    <a:pt x="71139" y="32338"/>
                  </a:lnTo>
                  <a:lnTo>
                    <a:pt x="73130" y="32946"/>
                  </a:lnTo>
                  <a:lnTo>
                    <a:pt x="75614" y="35369"/>
                  </a:lnTo>
                  <a:lnTo>
                    <a:pt x="76162" y="37090"/>
                  </a:lnTo>
                  <a:lnTo>
                    <a:pt x="76233" y="41283"/>
                  </a:lnTo>
                  <a:lnTo>
                    <a:pt x="66542" y="41348"/>
                  </a:lnTo>
                  <a:lnTo>
                    <a:pt x="59367" y="42760"/>
                  </a:lnTo>
                  <a:lnTo>
                    <a:pt x="50046" y="48290"/>
                  </a:lnTo>
                  <a:lnTo>
                    <a:pt x="47713" y="52470"/>
                  </a:lnTo>
                  <a:lnTo>
                    <a:pt x="47713" y="62224"/>
                  </a:lnTo>
                  <a:lnTo>
                    <a:pt x="49096" y="65562"/>
                  </a:lnTo>
                  <a:lnTo>
                    <a:pt x="54630" y="70595"/>
                  </a:lnTo>
                  <a:lnTo>
                    <a:pt x="58309" y="71855"/>
                  </a:lnTo>
                  <a:lnTo>
                    <a:pt x="68748" y="71855"/>
                  </a:lnTo>
                  <a:lnTo>
                    <a:pt x="73375" y="69587"/>
                  </a:lnTo>
                  <a:lnTo>
                    <a:pt x="76795" y="65051"/>
                  </a:lnTo>
                  <a:lnTo>
                    <a:pt x="90586" y="65051"/>
                  </a:lnTo>
                  <a:lnTo>
                    <a:pt x="90586" y="61696"/>
                  </a:lnTo>
                  <a:lnTo>
                    <a:pt x="65671" y="61696"/>
                  </a:lnTo>
                  <a:lnTo>
                    <a:pt x="64259" y="61260"/>
                  </a:lnTo>
                  <a:lnTo>
                    <a:pt x="62208" y="59522"/>
                  </a:lnTo>
                  <a:lnTo>
                    <a:pt x="61696" y="58308"/>
                  </a:lnTo>
                  <a:lnTo>
                    <a:pt x="61696" y="54456"/>
                  </a:lnTo>
                  <a:lnTo>
                    <a:pt x="62844" y="52764"/>
                  </a:lnTo>
                  <a:lnTo>
                    <a:pt x="67442" y="50590"/>
                  </a:lnTo>
                  <a:lnTo>
                    <a:pt x="71172" y="49985"/>
                  </a:lnTo>
                  <a:lnTo>
                    <a:pt x="76326" y="49858"/>
                  </a:lnTo>
                  <a:lnTo>
                    <a:pt x="90586" y="49858"/>
                  </a:lnTo>
                  <a:lnTo>
                    <a:pt x="90586" y="34606"/>
                  </a:lnTo>
                  <a:lnTo>
                    <a:pt x="89965" y="32338"/>
                  </a:lnTo>
                  <a:close/>
                </a:path>
                <a:path w="721359" h="72389">
                  <a:moveTo>
                    <a:pt x="90586" y="65051"/>
                  </a:moveTo>
                  <a:lnTo>
                    <a:pt x="76795" y="65051"/>
                  </a:lnTo>
                  <a:lnTo>
                    <a:pt x="77227" y="67722"/>
                  </a:lnTo>
                  <a:lnTo>
                    <a:pt x="77663" y="69648"/>
                  </a:lnTo>
                  <a:lnTo>
                    <a:pt x="78098" y="70829"/>
                  </a:lnTo>
                  <a:lnTo>
                    <a:pt x="91893" y="70829"/>
                  </a:lnTo>
                  <a:lnTo>
                    <a:pt x="91893" y="70267"/>
                  </a:lnTo>
                  <a:lnTo>
                    <a:pt x="91022" y="67971"/>
                  </a:lnTo>
                  <a:lnTo>
                    <a:pt x="90625" y="65562"/>
                  </a:lnTo>
                  <a:lnTo>
                    <a:pt x="90586" y="65051"/>
                  </a:lnTo>
                  <a:close/>
                </a:path>
                <a:path w="721359" h="72389">
                  <a:moveTo>
                    <a:pt x="90586" y="49858"/>
                  </a:moveTo>
                  <a:lnTo>
                    <a:pt x="76326" y="49858"/>
                  </a:lnTo>
                  <a:lnTo>
                    <a:pt x="76326" y="56382"/>
                  </a:lnTo>
                  <a:lnTo>
                    <a:pt x="75520" y="58200"/>
                  </a:lnTo>
                  <a:lnTo>
                    <a:pt x="72288" y="60998"/>
                  </a:lnTo>
                  <a:lnTo>
                    <a:pt x="70145" y="61696"/>
                  </a:lnTo>
                  <a:lnTo>
                    <a:pt x="90586" y="61696"/>
                  </a:lnTo>
                  <a:lnTo>
                    <a:pt x="90586" y="49858"/>
                  </a:lnTo>
                  <a:close/>
                </a:path>
                <a:path w="721359" h="72389">
                  <a:moveTo>
                    <a:pt x="78224" y="20876"/>
                  </a:moveTo>
                  <a:lnTo>
                    <a:pt x="61945" y="20876"/>
                  </a:lnTo>
                  <a:lnTo>
                    <a:pt x="54644" y="23237"/>
                  </a:lnTo>
                  <a:lnTo>
                    <a:pt x="48557" y="27956"/>
                  </a:lnTo>
                  <a:lnTo>
                    <a:pt x="54612" y="37090"/>
                  </a:lnTo>
                  <a:lnTo>
                    <a:pt x="59273" y="33921"/>
                  </a:lnTo>
                  <a:lnTo>
                    <a:pt x="63870" y="32338"/>
                  </a:lnTo>
                  <a:lnTo>
                    <a:pt x="89965" y="32338"/>
                  </a:lnTo>
                  <a:lnTo>
                    <a:pt x="89405" y="30289"/>
                  </a:lnTo>
                  <a:lnTo>
                    <a:pt x="87044" y="27304"/>
                  </a:lnTo>
                  <a:lnTo>
                    <a:pt x="83753" y="23017"/>
                  </a:lnTo>
                  <a:lnTo>
                    <a:pt x="78224" y="20876"/>
                  </a:lnTo>
                  <a:close/>
                </a:path>
                <a:path w="721359" h="72389">
                  <a:moveTo>
                    <a:pt x="111833" y="22089"/>
                  </a:moveTo>
                  <a:lnTo>
                    <a:pt x="96551" y="22089"/>
                  </a:lnTo>
                  <a:lnTo>
                    <a:pt x="113418" y="70829"/>
                  </a:lnTo>
                  <a:lnTo>
                    <a:pt x="129261" y="70829"/>
                  </a:lnTo>
                  <a:lnTo>
                    <a:pt x="134524" y="55453"/>
                  </a:lnTo>
                  <a:lnTo>
                    <a:pt x="122086" y="55453"/>
                  </a:lnTo>
                  <a:lnTo>
                    <a:pt x="111833" y="22089"/>
                  </a:lnTo>
                  <a:close/>
                </a:path>
                <a:path w="721359" h="72389">
                  <a:moveTo>
                    <a:pt x="145944" y="22089"/>
                  </a:moveTo>
                  <a:lnTo>
                    <a:pt x="132152" y="22089"/>
                  </a:lnTo>
                  <a:lnTo>
                    <a:pt x="122086" y="55453"/>
                  </a:lnTo>
                  <a:lnTo>
                    <a:pt x="134524" y="55453"/>
                  </a:lnTo>
                  <a:lnTo>
                    <a:pt x="145944" y="22089"/>
                  </a:lnTo>
                  <a:close/>
                </a:path>
                <a:path w="721359" h="72389">
                  <a:moveTo>
                    <a:pt x="175953" y="4193"/>
                  </a:moveTo>
                  <a:lnTo>
                    <a:pt x="154519" y="4193"/>
                  </a:lnTo>
                  <a:lnTo>
                    <a:pt x="154519" y="70829"/>
                  </a:lnTo>
                  <a:lnTo>
                    <a:pt x="167847" y="70829"/>
                  </a:lnTo>
                  <a:lnTo>
                    <a:pt x="167847" y="20595"/>
                  </a:lnTo>
                  <a:lnTo>
                    <a:pt x="181376" y="20595"/>
                  </a:lnTo>
                  <a:lnTo>
                    <a:pt x="175953" y="4193"/>
                  </a:lnTo>
                  <a:close/>
                </a:path>
                <a:path w="721359" h="72389">
                  <a:moveTo>
                    <a:pt x="181376" y="20595"/>
                  </a:moveTo>
                  <a:lnTo>
                    <a:pt x="167847" y="20595"/>
                  </a:lnTo>
                  <a:lnTo>
                    <a:pt x="184899" y="70829"/>
                  </a:lnTo>
                  <a:lnTo>
                    <a:pt x="195897" y="70829"/>
                  </a:lnTo>
                  <a:lnTo>
                    <a:pt x="202990" y="49858"/>
                  </a:lnTo>
                  <a:lnTo>
                    <a:pt x="191052" y="49858"/>
                  </a:lnTo>
                  <a:lnTo>
                    <a:pt x="181376" y="20595"/>
                  </a:lnTo>
                  <a:close/>
                </a:path>
                <a:path w="721359" h="72389">
                  <a:moveTo>
                    <a:pt x="227491" y="20688"/>
                  </a:moveTo>
                  <a:lnTo>
                    <a:pt x="212857" y="20688"/>
                  </a:lnTo>
                  <a:lnTo>
                    <a:pt x="212857" y="70829"/>
                  </a:lnTo>
                  <a:lnTo>
                    <a:pt x="227491" y="70829"/>
                  </a:lnTo>
                  <a:lnTo>
                    <a:pt x="227491" y="20688"/>
                  </a:lnTo>
                  <a:close/>
                </a:path>
                <a:path w="721359" h="72389">
                  <a:moveTo>
                    <a:pt x="227491" y="4193"/>
                  </a:moveTo>
                  <a:lnTo>
                    <a:pt x="206146" y="4193"/>
                  </a:lnTo>
                  <a:lnTo>
                    <a:pt x="191052" y="49858"/>
                  </a:lnTo>
                  <a:lnTo>
                    <a:pt x="202990" y="49858"/>
                  </a:lnTo>
                  <a:lnTo>
                    <a:pt x="212857" y="20688"/>
                  </a:lnTo>
                  <a:lnTo>
                    <a:pt x="227491" y="20688"/>
                  </a:lnTo>
                  <a:lnTo>
                    <a:pt x="227491" y="4193"/>
                  </a:lnTo>
                  <a:close/>
                </a:path>
                <a:path w="721359" h="72389">
                  <a:moveTo>
                    <a:pt x="270607" y="20876"/>
                  </a:moveTo>
                  <a:lnTo>
                    <a:pt x="256259" y="20876"/>
                  </a:lnTo>
                  <a:lnTo>
                    <a:pt x="250355" y="23298"/>
                  </a:lnTo>
                  <a:lnTo>
                    <a:pt x="241160" y="32993"/>
                  </a:lnTo>
                  <a:lnTo>
                    <a:pt x="238860" y="39235"/>
                  </a:lnTo>
                  <a:lnTo>
                    <a:pt x="238860" y="54269"/>
                  </a:lnTo>
                  <a:lnTo>
                    <a:pt x="241189" y="60281"/>
                  </a:lnTo>
                  <a:lnTo>
                    <a:pt x="250510" y="69540"/>
                  </a:lnTo>
                  <a:lnTo>
                    <a:pt x="256600" y="71855"/>
                  </a:lnTo>
                  <a:lnTo>
                    <a:pt x="273747" y="71855"/>
                  </a:lnTo>
                  <a:lnTo>
                    <a:pt x="280828" y="68187"/>
                  </a:lnTo>
                  <a:lnTo>
                    <a:pt x="285193" y="61135"/>
                  </a:lnTo>
                  <a:lnTo>
                    <a:pt x="260823" y="61135"/>
                  </a:lnTo>
                  <a:lnTo>
                    <a:pt x="258119" y="60046"/>
                  </a:lnTo>
                  <a:lnTo>
                    <a:pt x="256194" y="57876"/>
                  </a:lnTo>
                  <a:lnTo>
                    <a:pt x="254764" y="56382"/>
                  </a:lnTo>
                  <a:lnTo>
                    <a:pt x="253771" y="53773"/>
                  </a:lnTo>
                  <a:lnTo>
                    <a:pt x="253212" y="50046"/>
                  </a:lnTo>
                  <a:lnTo>
                    <a:pt x="286297" y="50046"/>
                  </a:lnTo>
                  <a:lnTo>
                    <a:pt x="286297" y="41377"/>
                  </a:lnTo>
                  <a:lnTo>
                    <a:pt x="253490" y="41377"/>
                  </a:lnTo>
                  <a:lnTo>
                    <a:pt x="254173" y="37900"/>
                  </a:lnTo>
                  <a:lnTo>
                    <a:pt x="255294" y="35369"/>
                  </a:lnTo>
                  <a:lnTo>
                    <a:pt x="258400" y="32198"/>
                  </a:lnTo>
                  <a:lnTo>
                    <a:pt x="260574" y="31409"/>
                  </a:lnTo>
                  <a:lnTo>
                    <a:pt x="283626" y="31409"/>
                  </a:lnTo>
                  <a:lnTo>
                    <a:pt x="276199" y="23129"/>
                  </a:lnTo>
                  <a:lnTo>
                    <a:pt x="270607" y="20876"/>
                  </a:lnTo>
                  <a:close/>
                </a:path>
                <a:path w="721359" h="72389">
                  <a:moveTo>
                    <a:pt x="274273" y="55356"/>
                  </a:moveTo>
                  <a:lnTo>
                    <a:pt x="272969" y="57470"/>
                  </a:lnTo>
                  <a:lnTo>
                    <a:pt x="271555" y="58963"/>
                  </a:lnTo>
                  <a:lnTo>
                    <a:pt x="268513" y="60702"/>
                  </a:lnTo>
                  <a:lnTo>
                    <a:pt x="266602" y="61135"/>
                  </a:lnTo>
                  <a:lnTo>
                    <a:pt x="285193" y="61135"/>
                  </a:lnTo>
                  <a:lnTo>
                    <a:pt x="285365" y="60857"/>
                  </a:lnTo>
                  <a:lnTo>
                    <a:pt x="274273" y="55356"/>
                  </a:lnTo>
                  <a:close/>
                </a:path>
                <a:path w="721359" h="72389">
                  <a:moveTo>
                    <a:pt x="283626" y="31409"/>
                  </a:moveTo>
                  <a:lnTo>
                    <a:pt x="266231" y="31409"/>
                  </a:lnTo>
                  <a:lnTo>
                    <a:pt x="268358" y="32198"/>
                  </a:lnTo>
                  <a:lnTo>
                    <a:pt x="271152" y="35369"/>
                  </a:lnTo>
                  <a:lnTo>
                    <a:pt x="272037" y="37900"/>
                  </a:lnTo>
                  <a:lnTo>
                    <a:pt x="272412" y="41377"/>
                  </a:lnTo>
                  <a:lnTo>
                    <a:pt x="286297" y="41377"/>
                  </a:lnTo>
                  <a:lnTo>
                    <a:pt x="286297" y="38336"/>
                  </a:lnTo>
                  <a:lnTo>
                    <a:pt x="284278" y="32136"/>
                  </a:lnTo>
                  <a:lnTo>
                    <a:pt x="283626" y="31409"/>
                  </a:lnTo>
                  <a:close/>
                </a:path>
                <a:path w="721359" h="72389">
                  <a:moveTo>
                    <a:pt x="320004" y="20876"/>
                  </a:moveTo>
                  <a:lnTo>
                    <a:pt x="307328" y="20876"/>
                  </a:lnTo>
                  <a:lnTo>
                    <a:pt x="302482" y="23190"/>
                  </a:lnTo>
                  <a:lnTo>
                    <a:pt x="295275" y="32449"/>
                  </a:lnTo>
                  <a:lnTo>
                    <a:pt x="293539" y="38411"/>
                  </a:lnTo>
                  <a:lnTo>
                    <a:pt x="293579" y="54550"/>
                  </a:lnTo>
                  <a:lnTo>
                    <a:pt x="295275" y="60360"/>
                  </a:lnTo>
                  <a:lnTo>
                    <a:pt x="302482" y="69555"/>
                  </a:lnTo>
                  <a:lnTo>
                    <a:pt x="307328" y="71855"/>
                  </a:lnTo>
                  <a:lnTo>
                    <a:pt x="320004" y="71855"/>
                  </a:lnTo>
                  <a:lnTo>
                    <a:pt x="324910" y="68935"/>
                  </a:lnTo>
                  <a:lnTo>
                    <a:pt x="328140" y="63093"/>
                  </a:lnTo>
                  <a:lnTo>
                    <a:pt x="342399" y="63093"/>
                  </a:lnTo>
                  <a:lnTo>
                    <a:pt x="342399" y="60764"/>
                  </a:lnTo>
                  <a:lnTo>
                    <a:pt x="311367" y="60764"/>
                  </a:lnTo>
                  <a:lnTo>
                    <a:pt x="308011" y="56008"/>
                  </a:lnTo>
                  <a:lnTo>
                    <a:pt x="308011" y="36813"/>
                  </a:lnTo>
                  <a:lnTo>
                    <a:pt x="311429" y="31963"/>
                  </a:lnTo>
                  <a:lnTo>
                    <a:pt x="342399" y="31963"/>
                  </a:lnTo>
                  <a:lnTo>
                    <a:pt x="342399" y="29263"/>
                  </a:lnTo>
                  <a:lnTo>
                    <a:pt x="328140" y="29263"/>
                  </a:lnTo>
                  <a:lnTo>
                    <a:pt x="324910" y="23672"/>
                  </a:lnTo>
                  <a:lnTo>
                    <a:pt x="320004" y="20876"/>
                  </a:lnTo>
                  <a:close/>
                </a:path>
                <a:path w="721359" h="72389">
                  <a:moveTo>
                    <a:pt x="342399" y="63093"/>
                  </a:moveTo>
                  <a:lnTo>
                    <a:pt x="328140" y="63093"/>
                  </a:lnTo>
                  <a:lnTo>
                    <a:pt x="328140" y="70829"/>
                  </a:lnTo>
                  <a:lnTo>
                    <a:pt x="342399" y="70829"/>
                  </a:lnTo>
                  <a:lnTo>
                    <a:pt x="342399" y="63093"/>
                  </a:lnTo>
                  <a:close/>
                </a:path>
                <a:path w="721359" h="72389">
                  <a:moveTo>
                    <a:pt x="342399" y="31963"/>
                  </a:moveTo>
                  <a:lnTo>
                    <a:pt x="321494" y="31963"/>
                  </a:lnTo>
                  <a:lnTo>
                    <a:pt x="324025" y="33256"/>
                  </a:lnTo>
                  <a:lnTo>
                    <a:pt x="327693" y="38411"/>
                  </a:lnTo>
                  <a:lnTo>
                    <a:pt x="328607" y="41939"/>
                  </a:lnTo>
                  <a:lnTo>
                    <a:pt x="328607" y="51008"/>
                  </a:lnTo>
                  <a:lnTo>
                    <a:pt x="327693" y="54550"/>
                  </a:lnTo>
                  <a:lnTo>
                    <a:pt x="324025" y="59522"/>
                  </a:lnTo>
                  <a:lnTo>
                    <a:pt x="321429" y="60764"/>
                  </a:lnTo>
                  <a:lnTo>
                    <a:pt x="342399" y="60764"/>
                  </a:lnTo>
                  <a:lnTo>
                    <a:pt x="342399" y="31963"/>
                  </a:lnTo>
                  <a:close/>
                </a:path>
                <a:path w="721359" h="72389">
                  <a:moveTo>
                    <a:pt x="342399" y="651"/>
                  </a:moveTo>
                  <a:lnTo>
                    <a:pt x="328140" y="651"/>
                  </a:lnTo>
                  <a:lnTo>
                    <a:pt x="328140" y="29263"/>
                  </a:lnTo>
                  <a:lnTo>
                    <a:pt x="342399" y="29263"/>
                  </a:lnTo>
                  <a:lnTo>
                    <a:pt x="342399" y="651"/>
                  </a:lnTo>
                  <a:close/>
                </a:path>
                <a:path w="721359" h="72389">
                  <a:moveTo>
                    <a:pt x="370173" y="22089"/>
                  </a:moveTo>
                  <a:lnTo>
                    <a:pt x="355913" y="22089"/>
                  </a:lnTo>
                  <a:lnTo>
                    <a:pt x="355913" y="70829"/>
                  </a:lnTo>
                  <a:lnTo>
                    <a:pt x="370173" y="70829"/>
                  </a:lnTo>
                  <a:lnTo>
                    <a:pt x="370173" y="22089"/>
                  </a:lnTo>
                  <a:close/>
                </a:path>
                <a:path w="721359" h="72389">
                  <a:moveTo>
                    <a:pt x="365389" y="0"/>
                  </a:moveTo>
                  <a:lnTo>
                    <a:pt x="360791" y="0"/>
                  </a:lnTo>
                  <a:lnTo>
                    <a:pt x="358833" y="759"/>
                  </a:lnTo>
                  <a:lnTo>
                    <a:pt x="355601" y="3804"/>
                  </a:lnTo>
                  <a:lnTo>
                    <a:pt x="354794" y="5655"/>
                  </a:lnTo>
                  <a:lnTo>
                    <a:pt x="354794" y="10064"/>
                  </a:lnTo>
                  <a:lnTo>
                    <a:pt x="355589" y="11944"/>
                  </a:lnTo>
                  <a:lnTo>
                    <a:pt x="358758" y="14989"/>
                  </a:lnTo>
                  <a:lnTo>
                    <a:pt x="360697" y="15749"/>
                  </a:lnTo>
                  <a:lnTo>
                    <a:pt x="365295" y="15749"/>
                  </a:lnTo>
                  <a:lnTo>
                    <a:pt x="367253" y="14972"/>
                  </a:lnTo>
                  <a:lnTo>
                    <a:pt x="370483" y="11868"/>
                  </a:lnTo>
                  <a:lnTo>
                    <a:pt x="371263" y="10064"/>
                  </a:lnTo>
                  <a:lnTo>
                    <a:pt x="371289" y="5655"/>
                  </a:lnTo>
                  <a:lnTo>
                    <a:pt x="370500" y="3804"/>
                  </a:lnTo>
                  <a:lnTo>
                    <a:pt x="367329" y="759"/>
                  </a:lnTo>
                  <a:lnTo>
                    <a:pt x="365389" y="0"/>
                  </a:lnTo>
                  <a:close/>
                </a:path>
                <a:path w="721359" h="72389">
                  <a:moveTo>
                    <a:pt x="422768" y="32338"/>
                  </a:moveTo>
                  <a:lnTo>
                    <a:pt x="403941" y="32338"/>
                  </a:lnTo>
                  <a:lnTo>
                    <a:pt x="405928" y="32946"/>
                  </a:lnTo>
                  <a:lnTo>
                    <a:pt x="408412" y="35369"/>
                  </a:lnTo>
                  <a:lnTo>
                    <a:pt x="408964" y="37090"/>
                  </a:lnTo>
                  <a:lnTo>
                    <a:pt x="409035" y="41283"/>
                  </a:lnTo>
                  <a:lnTo>
                    <a:pt x="399343" y="41348"/>
                  </a:lnTo>
                  <a:lnTo>
                    <a:pt x="392165" y="42760"/>
                  </a:lnTo>
                  <a:lnTo>
                    <a:pt x="382845" y="48290"/>
                  </a:lnTo>
                  <a:lnTo>
                    <a:pt x="380516" y="52470"/>
                  </a:lnTo>
                  <a:lnTo>
                    <a:pt x="380516" y="62224"/>
                  </a:lnTo>
                  <a:lnTo>
                    <a:pt x="381899" y="65562"/>
                  </a:lnTo>
                  <a:lnTo>
                    <a:pt x="387428" y="70595"/>
                  </a:lnTo>
                  <a:lnTo>
                    <a:pt x="391111" y="71855"/>
                  </a:lnTo>
                  <a:lnTo>
                    <a:pt x="401547" y="71855"/>
                  </a:lnTo>
                  <a:lnTo>
                    <a:pt x="406177" y="69587"/>
                  </a:lnTo>
                  <a:lnTo>
                    <a:pt x="409594" y="65051"/>
                  </a:lnTo>
                  <a:lnTo>
                    <a:pt x="423388" y="65051"/>
                  </a:lnTo>
                  <a:lnTo>
                    <a:pt x="423388" y="61696"/>
                  </a:lnTo>
                  <a:lnTo>
                    <a:pt x="398472" y="61696"/>
                  </a:lnTo>
                  <a:lnTo>
                    <a:pt x="397057" y="61260"/>
                  </a:lnTo>
                  <a:lnTo>
                    <a:pt x="395009" y="59522"/>
                  </a:lnTo>
                  <a:lnTo>
                    <a:pt x="394498" y="58308"/>
                  </a:lnTo>
                  <a:lnTo>
                    <a:pt x="394498" y="54456"/>
                  </a:lnTo>
                  <a:lnTo>
                    <a:pt x="395646" y="52764"/>
                  </a:lnTo>
                  <a:lnTo>
                    <a:pt x="400244" y="50590"/>
                  </a:lnTo>
                  <a:lnTo>
                    <a:pt x="403970" y="49985"/>
                  </a:lnTo>
                  <a:lnTo>
                    <a:pt x="409129" y="49858"/>
                  </a:lnTo>
                  <a:lnTo>
                    <a:pt x="423388" y="49858"/>
                  </a:lnTo>
                  <a:lnTo>
                    <a:pt x="423388" y="34606"/>
                  </a:lnTo>
                  <a:lnTo>
                    <a:pt x="422768" y="32338"/>
                  </a:lnTo>
                  <a:close/>
                </a:path>
                <a:path w="721359" h="72389">
                  <a:moveTo>
                    <a:pt x="423388" y="65051"/>
                  </a:moveTo>
                  <a:lnTo>
                    <a:pt x="409594" y="65051"/>
                  </a:lnTo>
                  <a:lnTo>
                    <a:pt x="410029" y="67722"/>
                  </a:lnTo>
                  <a:lnTo>
                    <a:pt x="410465" y="69648"/>
                  </a:lnTo>
                  <a:lnTo>
                    <a:pt x="410900" y="70829"/>
                  </a:lnTo>
                  <a:lnTo>
                    <a:pt x="424691" y="70829"/>
                  </a:lnTo>
                  <a:lnTo>
                    <a:pt x="424691" y="70267"/>
                  </a:lnTo>
                  <a:lnTo>
                    <a:pt x="423824" y="67971"/>
                  </a:lnTo>
                  <a:lnTo>
                    <a:pt x="423427" y="65562"/>
                  </a:lnTo>
                  <a:lnTo>
                    <a:pt x="423388" y="65051"/>
                  </a:lnTo>
                  <a:close/>
                </a:path>
                <a:path w="721359" h="72389">
                  <a:moveTo>
                    <a:pt x="423388" y="49858"/>
                  </a:moveTo>
                  <a:lnTo>
                    <a:pt x="409129" y="49858"/>
                  </a:lnTo>
                  <a:lnTo>
                    <a:pt x="409129" y="56382"/>
                  </a:lnTo>
                  <a:lnTo>
                    <a:pt x="408318" y="58200"/>
                  </a:lnTo>
                  <a:lnTo>
                    <a:pt x="405090" y="60998"/>
                  </a:lnTo>
                  <a:lnTo>
                    <a:pt x="402948" y="61696"/>
                  </a:lnTo>
                  <a:lnTo>
                    <a:pt x="423388" y="61696"/>
                  </a:lnTo>
                  <a:lnTo>
                    <a:pt x="423388" y="49858"/>
                  </a:lnTo>
                  <a:close/>
                </a:path>
                <a:path w="721359" h="72389">
                  <a:moveTo>
                    <a:pt x="411022" y="20876"/>
                  </a:moveTo>
                  <a:lnTo>
                    <a:pt x="394743" y="20876"/>
                  </a:lnTo>
                  <a:lnTo>
                    <a:pt x="387446" y="23237"/>
                  </a:lnTo>
                  <a:lnTo>
                    <a:pt x="381355" y="27956"/>
                  </a:lnTo>
                  <a:lnTo>
                    <a:pt x="387413" y="37090"/>
                  </a:lnTo>
                  <a:lnTo>
                    <a:pt x="392075" y="33921"/>
                  </a:lnTo>
                  <a:lnTo>
                    <a:pt x="396669" y="32338"/>
                  </a:lnTo>
                  <a:lnTo>
                    <a:pt x="422768" y="32338"/>
                  </a:lnTo>
                  <a:lnTo>
                    <a:pt x="422207" y="30289"/>
                  </a:lnTo>
                  <a:lnTo>
                    <a:pt x="419846" y="27304"/>
                  </a:lnTo>
                  <a:lnTo>
                    <a:pt x="416552" y="23017"/>
                  </a:lnTo>
                  <a:lnTo>
                    <a:pt x="411022" y="20876"/>
                  </a:lnTo>
                  <a:close/>
                </a:path>
                <a:path w="721359" h="72389">
                  <a:moveTo>
                    <a:pt x="474893" y="3171"/>
                  </a:moveTo>
                  <a:lnTo>
                    <a:pt x="456876" y="3171"/>
                  </a:lnTo>
                  <a:lnTo>
                    <a:pt x="449092" y="6400"/>
                  </a:lnTo>
                  <a:lnTo>
                    <a:pt x="434106" y="37839"/>
                  </a:lnTo>
                  <a:lnTo>
                    <a:pt x="434616" y="44764"/>
                  </a:lnTo>
                  <a:lnTo>
                    <a:pt x="455756" y="71855"/>
                  </a:lnTo>
                  <a:lnTo>
                    <a:pt x="469552" y="71855"/>
                  </a:lnTo>
                  <a:lnTo>
                    <a:pt x="473478" y="70998"/>
                  </a:lnTo>
                  <a:lnTo>
                    <a:pt x="480005" y="67581"/>
                  </a:lnTo>
                  <a:lnTo>
                    <a:pt x="482940" y="64832"/>
                  </a:lnTo>
                  <a:lnTo>
                    <a:pt x="485550" y="61045"/>
                  </a:lnTo>
                  <a:lnTo>
                    <a:pt x="496454" y="61045"/>
                  </a:lnTo>
                  <a:lnTo>
                    <a:pt x="496454" y="59830"/>
                  </a:lnTo>
                  <a:lnTo>
                    <a:pt x="461257" y="59830"/>
                  </a:lnTo>
                  <a:lnTo>
                    <a:pt x="457048" y="57905"/>
                  </a:lnTo>
                  <a:lnTo>
                    <a:pt x="451144" y="50201"/>
                  </a:lnTo>
                  <a:lnTo>
                    <a:pt x="449752" y="45073"/>
                  </a:lnTo>
                  <a:lnTo>
                    <a:pt x="449682" y="30545"/>
                  </a:lnTo>
                  <a:lnTo>
                    <a:pt x="451115" y="25055"/>
                  </a:lnTo>
                  <a:lnTo>
                    <a:pt x="456893" y="17164"/>
                  </a:lnTo>
                  <a:lnTo>
                    <a:pt x="460947" y="15191"/>
                  </a:lnTo>
                  <a:lnTo>
                    <a:pt x="491099" y="15191"/>
                  </a:lnTo>
                  <a:lnTo>
                    <a:pt x="489682" y="13045"/>
                  </a:lnTo>
                  <a:lnTo>
                    <a:pt x="486947" y="10439"/>
                  </a:lnTo>
                  <a:lnTo>
                    <a:pt x="481726" y="5594"/>
                  </a:lnTo>
                  <a:lnTo>
                    <a:pt x="474893" y="3171"/>
                  </a:lnTo>
                  <a:close/>
                </a:path>
                <a:path w="721359" h="72389">
                  <a:moveTo>
                    <a:pt x="496454" y="61045"/>
                  </a:moveTo>
                  <a:lnTo>
                    <a:pt x="485550" y="61045"/>
                  </a:lnTo>
                  <a:lnTo>
                    <a:pt x="488160" y="70829"/>
                  </a:lnTo>
                  <a:lnTo>
                    <a:pt x="496454" y="70829"/>
                  </a:lnTo>
                  <a:lnTo>
                    <a:pt x="496454" y="61045"/>
                  </a:lnTo>
                  <a:close/>
                </a:path>
                <a:path w="721359" h="72389">
                  <a:moveTo>
                    <a:pt x="496454" y="34390"/>
                  </a:moveTo>
                  <a:lnTo>
                    <a:pt x="467841" y="34390"/>
                  </a:lnTo>
                  <a:lnTo>
                    <a:pt x="467841" y="45478"/>
                  </a:lnTo>
                  <a:lnTo>
                    <a:pt x="481914" y="45478"/>
                  </a:lnTo>
                  <a:lnTo>
                    <a:pt x="481860" y="50201"/>
                  </a:lnTo>
                  <a:lnTo>
                    <a:pt x="480503" y="53384"/>
                  </a:lnTo>
                  <a:lnTo>
                    <a:pt x="474846" y="58543"/>
                  </a:lnTo>
                  <a:lnTo>
                    <a:pt x="471196" y="59830"/>
                  </a:lnTo>
                  <a:lnTo>
                    <a:pt x="496454" y="59830"/>
                  </a:lnTo>
                  <a:lnTo>
                    <a:pt x="496454" y="34390"/>
                  </a:lnTo>
                  <a:close/>
                </a:path>
                <a:path w="721359" h="72389">
                  <a:moveTo>
                    <a:pt x="491099" y="15191"/>
                  </a:moveTo>
                  <a:lnTo>
                    <a:pt x="469706" y="15191"/>
                  </a:lnTo>
                  <a:lnTo>
                    <a:pt x="472564" y="16045"/>
                  </a:lnTo>
                  <a:lnTo>
                    <a:pt x="476914" y="19465"/>
                  </a:lnTo>
                  <a:lnTo>
                    <a:pt x="478745" y="22305"/>
                  </a:lnTo>
                  <a:lnTo>
                    <a:pt x="480236" y="26282"/>
                  </a:lnTo>
                  <a:lnTo>
                    <a:pt x="493844" y="20876"/>
                  </a:lnTo>
                  <a:lnTo>
                    <a:pt x="491980" y="16526"/>
                  </a:lnTo>
                  <a:lnTo>
                    <a:pt x="491099" y="15191"/>
                  </a:lnTo>
                  <a:close/>
                </a:path>
                <a:path w="721359" h="72389">
                  <a:moveTo>
                    <a:pt x="523853" y="651"/>
                  </a:moveTo>
                  <a:lnTo>
                    <a:pt x="509593" y="651"/>
                  </a:lnTo>
                  <a:lnTo>
                    <a:pt x="509593" y="70829"/>
                  </a:lnTo>
                  <a:lnTo>
                    <a:pt x="523853" y="70829"/>
                  </a:lnTo>
                  <a:lnTo>
                    <a:pt x="523853" y="651"/>
                  </a:lnTo>
                  <a:close/>
                </a:path>
                <a:path w="721359" h="72389">
                  <a:moveTo>
                    <a:pt x="566877" y="20876"/>
                  </a:moveTo>
                  <a:lnTo>
                    <a:pt x="552276" y="20876"/>
                  </a:lnTo>
                  <a:lnTo>
                    <a:pt x="546206" y="23284"/>
                  </a:lnTo>
                  <a:lnTo>
                    <a:pt x="536821" y="32914"/>
                  </a:lnTo>
                  <a:lnTo>
                    <a:pt x="534561" y="38893"/>
                  </a:lnTo>
                  <a:lnTo>
                    <a:pt x="534478" y="54081"/>
                  </a:lnTo>
                  <a:lnTo>
                    <a:pt x="536792" y="60126"/>
                  </a:lnTo>
                  <a:lnTo>
                    <a:pt x="546047" y="69508"/>
                  </a:lnTo>
                  <a:lnTo>
                    <a:pt x="552030" y="71855"/>
                  </a:lnTo>
                  <a:lnTo>
                    <a:pt x="566690" y="71855"/>
                  </a:lnTo>
                  <a:lnTo>
                    <a:pt x="572687" y="69461"/>
                  </a:lnTo>
                  <a:lnTo>
                    <a:pt x="581159" y="60764"/>
                  </a:lnTo>
                  <a:lnTo>
                    <a:pt x="556066" y="60764"/>
                  </a:lnTo>
                  <a:lnTo>
                    <a:pt x="553521" y="59522"/>
                  </a:lnTo>
                  <a:lnTo>
                    <a:pt x="549917" y="54550"/>
                  </a:lnTo>
                  <a:lnTo>
                    <a:pt x="549018" y="51008"/>
                  </a:lnTo>
                  <a:lnTo>
                    <a:pt x="549018" y="36780"/>
                  </a:lnTo>
                  <a:lnTo>
                    <a:pt x="552556" y="31963"/>
                  </a:lnTo>
                  <a:lnTo>
                    <a:pt x="581180" y="31963"/>
                  </a:lnTo>
                  <a:lnTo>
                    <a:pt x="572767" y="23266"/>
                  </a:lnTo>
                  <a:lnTo>
                    <a:pt x="566877" y="20876"/>
                  </a:lnTo>
                  <a:close/>
                </a:path>
                <a:path w="721359" h="72389">
                  <a:moveTo>
                    <a:pt x="581180" y="31963"/>
                  </a:moveTo>
                  <a:lnTo>
                    <a:pt x="562935" y="31963"/>
                  </a:lnTo>
                  <a:lnTo>
                    <a:pt x="565448" y="33209"/>
                  </a:lnTo>
                  <a:lnTo>
                    <a:pt x="568929" y="38177"/>
                  </a:lnTo>
                  <a:lnTo>
                    <a:pt x="569800" y="41719"/>
                  </a:lnTo>
                  <a:lnTo>
                    <a:pt x="569793" y="51008"/>
                  </a:lnTo>
                  <a:lnTo>
                    <a:pt x="568897" y="54550"/>
                  </a:lnTo>
                  <a:lnTo>
                    <a:pt x="565293" y="59522"/>
                  </a:lnTo>
                  <a:lnTo>
                    <a:pt x="562715" y="60764"/>
                  </a:lnTo>
                  <a:lnTo>
                    <a:pt x="581159" y="60764"/>
                  </a:lnTo>
                  <a:lnTo>
                    <a:pt x="582007" y="59893"/>
                  </a:lnTo>
                  <a:lnTo>
                    <a:pt x="584337" y="53743"/>
                  </a:lnTo>
                  <a:lnTo>
                    <a:pt x="584337" y="38893"/>
                  </a:lnTo>
                  <a:lnTo>
                    <a:pt x="582023" y="32834"/>
                  </a:lnTo>
                  <a:lnTo>
                    <a:pt x="581180" y="31963"/>
                  </a:lnTo>
                  <a:close/>
                </a:path>
                <a:path w="721359" h="72389">
                  <a:moveTo>
                    <a:pt x="639519" y="63280"/>
                  </a:moveTo>
                  <a:lnTo>
                    <a:pt x="608846" y="63280"/>
                  </a:lnTo>
                  <a:lnTo>
                    <a:pt x="611953" y="68996"/>
                  </a:lnTo>
                  <a:lnTo>
                    <a:pt x="616831" y="71855"/>
                  </a:lnTo>
                  <a:lnTo>
                    <a:pt x="629690" y="71855"/>
                  </a:lnTo>
                  <a:lnTo>
                    <a:pt x="634601" y="69555"/>
                  </a:lnTo>
                  <a:lnTo>
                    <a:pt x="639519" y="63280"/>
                  </a:lnTo>
                  <a:close/>
                </a:path>
                <a:path w="721359" h="72389">
                  <a:moveTo>
                    <a:pt x="608846" y="651"/>
                  </a:moveTo>
                  <a:lnTo>
                    <a:pt x="594587" y="651"/>
                  </a:lnTo>
                  <a:lnTo>
                    <a:pt x="594587" y="70829"/>
                  </a:lnTo>
                  <a:lnTo>
                    <a:pt x="608846" y="70829"/>
                  </a:lnTo>
                  <a:lnTo>
                    <a:pt x="608846" y="63280"/>
                  </a:lnTo>
                  <a:lnTo>
                    <a:pt x="639519" y="63280"/>
                  </a:lnTo>
                  <a:lnTo>
                    <a:pt x="641491" y="60764"/>
                  </a:lnTo>
                  <a:lnTo>
                    <a:pt x="615556" y="60764"/>
                  </a:lnTo>
                  <a:lnTo>
                    <a:pt x="612979" y="59536"/>
                  </a:lnTo>
                  <a:lnTo>
                    <a:pt x="609375" y="54629"/>
                  </a:lnTo>
                  <a:lnTo>
                    <a:pt x="608476" y="51100"/>
                  </a:lnTo>
                  <a:lnTo>
                    <a:pt x="608476" y="41846"/>
                  </a:lnTo>
                  <a:lnTo>
                    <a:pt x="609390" y="38256"/>
                  </a:lnTo>
                  <a:lnTo>
                    <a:pt x="613058" y="33224"/>
                  </a:lnTo>
                  <a:lnTo>
                    <a:pt x="615683" y="31963"/>
                  </a:lnTo>
                  <a:lnTo>
                    <a:pt x="641333" y="31963"/>
                  </a:lnTo>
                  <a:lnTo>
                    <a:pt x="639357" y="29451"/>
                  </a:lnTo>
                  <a:lnTo>
                    <a:pt x="608846" y="29451"/>
                  </a:lnTo>
                  <a:lnTo>
                    <a:pt x="608846" y="651"/>
                  </a:lnTo>
                  <a:close/>
                </a:path>
                <a:path w="721359" h="72389">
                  <a:moveTo>
                    <a:pt x="641333" y="31963"/>
                  </a:moveTo>
                  <a:lnTo>
                    <a:pt x="622266" y="31963"/>
                  </a:lnTo>
                  <a:lnTo>
                    <a:pt x="624721" y="33238"/>
                  </a:lnTo>
                  <a:lnTo>
                    <a:pt x="628200" y="38336"/>
                  </a:lnTo>
                  <a:lnTo>
                    <a:pt x="629056" y="41846"/>
                  </a:lnTo>
                  <a:lnTo>
                    <a:pt x="629071" y="56008"/>
                  </a:lnTo>
                  <a:lnTo>
                    <a:pt x="625683" y="60764"/>
                  </a:lnTo>
                  <a:lnTo>
                    <a:pt x="641491" y="60764"/>
                  </a:lnTo>
                  <a:lnTo>
                    <a:pt x="641808" y="60360"/>
                  </a:lnTo>
                  <a:lnTo>
                    <a:pt x="643611" y="54146"/>
                  </a:lnTo>
                  <a:lnTo>
                    <a:pt x="643487" y="38256"/>
                  </a:lnTo>
                  <a:lnTo>
                    <a:pt x="641775" y="32525"/>
                  </a:lnTo>
                  <a:lnTo>
                    <a:pt x="641333" y="31963"/>
                  </a:lnTo>
                  <a:close/>
                </a:path>
                <a:path w="721359" h="72389">
                  <a:moveTo>
                    <a:pt x="629662" y="20876"/>
                  </a:moveTo>
                  <a:lnTo>
                    <a:pt x="617482" y="20876"/>
                  </a:lnTo>
                  <a:lnTo>
                    <a:pt x="612514" y="23733"/>
                  </a:lnTo>
                  <a:lnTo>
                    <a:pt x="608846" y="29451"/>
                  </a:lnTo>
                  <a:lnTo>
                    <a:pt x="639357" y="29451"/>
                  </a:lnTo>
                  <a:lnTo>
                    <a:pt x="634446" y="23205"/>
                  </a:lnTo>
                  <a:lnTo>
                    <a:pt x="629662" y="20876"/>
                  </a:lnTo>
                  <a:close/>
                </a:path>
                <a:path w="721359" h="72389">
                  <a:moveTo>
                    <a:pt x="693034" y="32338"/>
                  </a:moveTo>
                  <a:lnTo>
                    <a:pt x="674207" y="32338"/>
                  </a:lnTo>
                  <a:lnTo>
                    <a:pt x="676194" y="32946"/>
                  </a:lnTo>
                  <a:lnTo>
                    <a:pt x="678679" y="35369"/>
                  </a:lnTo>
                  <a:lnTo>
                    <a:pt x="679230" y="37090"/>
                  </a:lnTo>
                  <a:lnTo>
                    <a:pt x="679301" y="41283"/>
                  </a:lnTo>
                  <a:lnTo>
                    <a:pt x="669611" y="41348"/>
                  </a:lnTo>
                  <a:lnTo>
                    <a:pt x="662435" y="42760"/>
                  </a:lnTo>
                  <a:lnTo>
                    <a:pt x="653115" y="48290"/>
                  </a:lnTo>
                  <a:lnTo>
                    <a:pt x="650782" y="52470"/>
                  </a:lnTo>
                  <a:lnTo>
                    <a:pt x="650782" y="62224"/>
                  </a:lnTo>
                  <a:lnTo>
                    <a:pt x="652165" y="65562"/>
                  </a:lnTo>
                  <a:lnTo>
                    <a:pt x="657698" y="70595"/>
                  </a:lnTo>
                  <a:lnTo>
                    <a:pt x="661377" y="71855"/>
                  </a:lnTo>
                  <a:lnTo>
                    <a:pt x="671817" y="71855"/>
                  </a:lnTo>
                  <a:lnTo>
                    <a:pt x="676443" y="69587"/>
                  </a:lnTo>
                  <a:lnTo>
                    <a:pt x="679864" y="65051"/>
                  </a:lnTo>
                  <a:lnTo>
                    <a:pt x="693654" y="65051"/>
                  </a:lnTo>
                  <a:lnTo>
                    <a:pt x="693654" y="61696"/>
                  </a:lnTo>
                  <a:lnTo>
                    <a:pt x="668740" y="61696"/>
                  </a:lnTo>
                  <a:lnTo>
                    <a:pt x="667327" y="61260"/>
                  </a:lnTo>
                  <a:lnTo>
                    <a:pt x="665276" y="59522"/>
                  </a:lnTo>
                  <a:lnTo>
                    <a:pt x="664764" y="58308"/>
                  </a:lnTo>
                  <a:lnTo>
                    <a:pt x="664764" y="54456"/>
                  </a:lnTo>
                  <a:lnTo>
                    <a:pt x="665913" y="52764"/>
                  </a:lnTo>
                  <a:lnTo>
                    <a:pt x="670510" y="50590"/>
                  </a:lnTo>
                  <a:lnTo>
                    <a:pt x="674240" y="49985"/>
                  </a:lnTo>
                  <a:lnTo>
                    <a:pt x="679395" y="49858"/>
                  </a:lnTo>
                  <a:lnTo>
                    <a:pt x="693654" y="49858"/>
                  </a:lnTo>
                  <a:lnTo>
                    <a:pt x="693654" y="34606"/>
                  </a:lnTo>
                  <a:lnTo>
                    <a:pt x="693034" y="32338"/>
                  </a:lnTo>
                  <a:close/>
                </a:path>
                <a:path w="721359" h="72389">
                  <a:moveTo>
                    <a:pt x="693654" y="65051"/>
                  </a:moveTo>
                  <a:lnTo>
                    <a:pt x="679864" y="65051"/>
                  </a:lnTo>
                  <a:lnTo>
                    <a:pt x="680295" y="67722"/>
                  </a:lnTo>
                  <a:lnTo>
                    <a:pt x="680731" y="69648"/>
                  </a:lnTo>
                  <a:lnTo>
                    <a:pt x="681167" y="70829"/>
                  </a:lnTo>
                  <a:lnTo>
                    <a:pt x="694957" y="70829"/>
                  </a:lnTo>
                  <a:lnTo>
                    <a:pt x="694957" y="70267"/>
                  </a:lnTo>
                  <a:lnTo>
                    <a:pt x="694090" y="67971"/>
                  </a:lnTo>
                  <a:lnTo>
                    <a:pt x="693693" y="65562"/>
                  </a:lnTo>
                  <a:lnTo>
                    <a:pt x="693654" y="65051"/>
                  </a:lnTo>
                  <a:close/>
                </a:path>
                <a:path w="721359" h="72389">
                  <a:moveTo>
                    <a:pt x="693654" y="49858"/>
                  </a:moveTo>
                  <a:lnTo>
                    <a:pt x="679395" y="49858"/>
                  </a:lnTo>
                  <a:lnTo>
                    <a:pt x="679395" y="56382"/>
                  </a:lnTo>
                  <a:lnTo>
                    <a:pt x="678588" y="58200"/>
                  </a:lnTo>
                  <a:lnTo>
                    <a:pt x="675356" y="60998"/>
                  </a:lnTo>
                  <a:lnTo>
                    <a:pt x="673214" y="61696"/>
                  </a:lnTo>
                  <a:lnTo>
                    <a:pt x="693654" y="61696"/>
                  </a:lnTo>
                  <a:lnTo>
                    <a:pt x="693654" y="49858"/>
                  </a:lnTo>
                  <a:close/>
                </a:path>
                <a:path w="721359" h="72389">
                  <a:moveTo>
                    <a:pt x="681292" y="20876"/>
                  </a:moveTo>
                  <a:lnTo>
                    <a:pt x="665013" y="20876"/>
                  </a:lnTo>
                  <a:lnTo>
                    <a:pt x="657712" y="23237"/>
                  </a:lnTo>
                  <a:lnTo>
                    <a:pt x="651625" y="27956"/>
                  </a:lnTo>
                  <a:lnTo>
                    <a:pt x="657680" y="37090"/>
                  </a:lnTo>
                  <a:lnTo>
                    <a:pt x="662341" y="33921"/>
                  </a:lnTo>
                  <a:lnTo>
                    <a:pt x="666939" y="32338"/>
                  </a:lnTo>
                  <a:lnTo>
                    <a:pt x="693034" y="32338"/>
                  </a:lnTo>
                  <a:lnTo>
                    <a:pt x="692473" y="30289"/>
                  </a:lnTo>
                  <a:lnTo>
                    <a:pt x="690112" y="27304"/>
                  </a:lnTo>
                  <a:lnTo>
                    <a:pt x="686818" y="23017"/>
                  </a:lnTo>
                  <a:lnTo>
                    <a:pt x="681292" y="20876"/>
                  </a:lnTo>
                  <a:close/>
                </a:path>
                <a:path w="721359" h="72389">
                  <a:moveTo>
                    <a:pt x="720867" y="651"/>
                  </a:moveTo>
                  <a:lnTo>
                    <a:pt x="706611" y="651"/>
                  </a:lnTo>
                  <a:lnTo>
                    <a:pt x="706611" y="70829"/>
                  </a:lnTo>
                  <a:lnTo>
                    <a:pt x="720867" y="70829"/>
                  </a:lnTo>
                  <a:lnTo>
                    <a:pt x="720867" y="651"/>
                  </a:lnTo>
                  <a:close/>
                </a:path>
              </a:pathLst>
            </a:custGeom>
            <a:solidFill>
              <a:srgbClr val="B2B3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42582" y="4112618"/>
              <a:ext cx="234863" cy="21049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084847" y="3966253"/>
              <a:ext cx="1343025" cy="473075"/>
            </a:xfrm>
            <a:custGeom>
              <a:avLst/>
              <a:gdLst/>
              <a:ahLst/>
              <a:cxnLst/>
              <a:rect l="l" t="t" r="r" b="b"/>
              <a:pathLst>
                <a:path w="1343025" h="473075">
                  <a:moveTo>
                    <a:pt x="309905" y="93014"/>
                  </a:moveTo>
                  <a:lnTo>
                    <a:pt x="275844" y="36601"/>
                  </a:lnTo>
                  <a:lnTo>
                    <a:pt x="253987" y="0"/>
                  </a:lnTo>
                  <a:lnTo>
                    <a:pt x="162382" y="153441"/>
                  </a:lnTo>
                  <a:lnTo>
                    <a:pt x="92633" y="36601"/>
                  </a:lnTo>
                  <a:lnTo>
                    <a:pt x="70777" y="0"/>
                  </a:lnTo>
                  <a:lnTo>
                    <a:pt x="0" y="118554"/>
                  </a:lnTo>
                  <a:lnTo>
                    <a:pt x="29654" y="168236"/>
                  </a:lnTo>
                  <a:lnTo>
                    <a:pt x="70777" y="99364"/>
                  </a:lnTo>
                  <a:lnTo>
                    <a:pt x="162433" y="252895"/>
                  </a:lnTo>
                  <a:lnTo>
                    <a:pt x="253987" y="99364"/>
                  </a:lnTo>
                  <a:lnTo>
                    <a:pt x="280225" y="142722"/>
                  </a:lnTo>
                  <a:lnTo>
                    <a:pt x="309905" y="93014"/>
                  </a:lnTo>
                  <a:close/>
                </a:path>
                <a:path w="1343025" h="473075">
                  <a:moveTo>
                    <a:pt x="578485" y="356870"/>
                  </a:moveTo>
                  <a:lnTo>
                    <a:pt x="477939" y="188442"/>
                  </a:lnTo>
                  <a:lnTo>
                    <a:pt x="477939" y="187236"/>
                  </a:lnTo>
                  <a:lnTo>
                    <a:pt x="380746" y="187236"/>
                  </a:lnTo>
                  <a:lnTo>
                    <a:pt x="380746" y="238340"/>
                  </a:lnTo>
                  <a:lnTo>
                    <a:pt x="448398" y="238340"/>
                  </a:lnTo>
                  <a:lnTo>
                    <a:pt x="488657" y="305777"/>
                  </a:lnTo>
                  <a:lnTo>
                    <a:pt x="242214" y="305777"/>
                  </a:lnTo>
                  <a:lnTo>
                    <a:pt x="395173" y="49809"/>
                  </a:lnTo>
                  <a:lnTo>
                    <a:pt x="387286" y="36601"/>
                  </a:lnTo>
                  <a:lnTo>
                    <a:pt x="365429" y="0"/>
                  </a:lnTo>
                  <a:lnTo>
                    <a:pt x="309905" y="93014"/>
                  </a:lnTo>
                  <a:lnTo>
                    <a:pt x="324764" y="117614"/>
                  </a:lnTo>
                  <a:lnTo>
                    <a:pt x="295109" y="167297"/>
                  </a:lnTo>
                  <a:lnTo>
                    <a:pt x="280225" y="142722"/>
                  </a:lnTo>
                  <a:lnTo>
                    <a:pt x="152387" y="356870"/>
                  </a:lnTo>
                  <a:lnTo>
                    <a:pt x="578485" y="356870"/>
                  </a:lnTo>
                  <a:close/>
                </a:path>
                <a:path w="1343025" h="473075">
                  <a:moveTo>
                    <a:pt x="949032" y="448779"/>
                  </a:moveTo>
                  <a:lnTo>
                    <a:pt x="937082" y="419493"/>
                  </a:lnTo>
                  <a:lnTo>
                    <a:pt x="937082" y="441286"/>
                  </a:lnTo>
                  <a:lnTo>
                    <a:pt x="937082" y="447243"/>
                  </a:lnTo>
                  <a:lnTo>
                    <a:pt x="922540" y="463626"/>
                  </a:lnTo>
                  <a:lnTo>
                    <a:pt x="913384" y="463626"/>
                  </a:lnTo>
                  <a:lnTo>
                    <a:pt x="913384" y="425107"/>
                  </a:lnTo>
                  <a:lnTo>
                    <a:pt x="922756" y="425107"/>
                  </a:lnTo>
                  <a:lnTo>
                    <a:pt x="937082" y="441286"/>
                  </a:lnTo>
                  <a:lnTo>
                    <a:pt x="937082" y="419493"/>
                  </a:lnTo>
                  <a:lnTo>
                    <a:pt x="936269" y="419011"/>
                  </a:lnTo>
                  <a:lnTo>
                    <a:pt x="929220" y="416636"/>
                  </a:lnTo>
                  <a:lnTo>
                    <a:pt x="924928" y="416039"/>
                  </a:lnTo>
                  <a:lnTo>
                    <a:pt x="904341" y="416039"/>
                  </a:lnTo>
                  <a:lnTo>
                    <a:pt x="903541" y="416331"/>
                  </a:lnTo>
                  <a:lnTo>
                    <a:pt x="902220" y="417461"/>
                  </a:lnTo>
                  <a:lnTo>
                    <a:pt x="901890" y="418388"/>
                  </a:lnTo>
                  <a:lnTo>
                    <a:pt x="901890" y="470433"/>
                  </a:lnTo>
                  <a:lnTo>
                    <a:pt x="902220" y="471360"/>
                  </a:lnTo>
                  <a:lnTo>
                    <a:pt x="903541" y="472503"/>
                  </a:lnTo>
                  <a:lnTo>
                    <a:pt x="904341" y="472782"/>
                  </a:lnTo>
                  <a:lnTo>
                    <a:pt x="923886" y="472782"/>
                  </a:lnTo>
                  <a:lnTo>
                    <a:pt x="948359" y="453224"/>
                  </a:lnTo>
                  <a:lnTo>
                    <a:pt x="949032" y="448779"/>
                  </a:lnTo>
                  <a:close/>
                </a:path>
                <a:path w="1343025" h="473075">
                  <a:moveTo>
                    <a:pt x="1003579" y="466699"/>
                  </a:moveTo>
                  <a:lnTo>
                    <a:pt x="1002169" y="463715"/>
                  </a:lnTo>
                  <a:lnTo>
                    <a:pt x="981519" y="463715"/>
                  </a:lnTo>
                  <a:lnTo>
                    <a:pt x="981519" y="447738"/>
                  </a:lnTo>
                  <a:lnTo>
                    <a:pt x="998842" y="447738"/>
                  </a:lnTo>
                  <a:lnTo>
                    <a:pt x="999083" y="447662"/>
                  </a:lnTo>
                  <a:lnTo>
                    <a:pt x="1000252" y="444906"/>
                  </a:lnTo>
                  <a:lnTo>
                    <a:pt x="1000252" y="441858"/>
                  </a:lnTo>
                  <a:lnTo>
                    <a:pt x="998842" y="438937"/>
                  </a:lnTo>
                  <a:lnTo>
                    <a:pt x="981519" y="438937"/>
                  </a:lnTo>
                  <a:lnTo>
                    <a:pt x="981519" y="425107"/>
                  </a:lnTo>
                  <a:lnTo>
                    <a:pt x="1002017" y="416039"/>
                  </a:lnTo>
                  <a:lnTo>
                    <a:pt x="972477" y="416039"/>
                  </a:lnTo>
                  <a:lnTo>
                    <a:pt x="971677" y="416331"/>
                  </a:lnTo>
                  <a:lnTo>
                    <a:pt x="970356" y="417461"/>
                  </a:lnTo>
                  <a:lnTo>
                    <a:pt x="970026" y="418388"/>
                  </a:lnTo>
                  <a:lnTo>
                    <a:pt x="970026" y="470433"/>
                  </a:lnTo>
                  <a:lnTo>
                    <a:pt x="970356" y="471360"/>
                  </a:lnTo>
                  <a:lnTo>
                    <a:pt x="971677" y="472503"/>
                  </a:lnTo>
                  <a:lnTo>
                    <a:pt x="972477" y="472782"/>
                  </a:lnTo>
                  <a:lnTo>
                    <a:pt x="1002157" y="472782"/>
                  </a:lnTo>
                  <a:lnTo>
                    <a:pt x="1003490" y="470433"/>
                  </a:lnTo>
                  <a:lnTo>
                    <a:pt x="1003579" y="466699"/>
                  </a:lnTo>
                  <a:close/>
                </a:path>
                <a:path w="1343025" h="473075">
                  <a:moveTo>
                    <a:pt x="1098461" y="418528"/>
                  </a:moveTo>
                  <a:lnTo>
                    <a:pt x="1094816" y="415772"/>
                  </a:lnTo>
                  <a:lnTo>
                    <a:pt x="1092136" y="415772"/>
                  </a:lnTo>
                  <a:lnTo>
                    <a:pt x="1087107" y="419379"/>
                  </a:lnTo>
                  <a:lnTo>
                    <a:pt x="1077480" y="461606"/>
                  </a:lnTo>
                  <a:lnTo>
                    <a:pt x="1070508" y="433882"/>
                  </a:lnTo>
                  <a:lnTo>
                    <a:pt x="1066698" y="418528"/>
                  </a:lnTo>
                  <a:lnTo>
                    <a:pt x="1066546" y="417817"/>
                  </a:lnTo>
                  <a:lnTo>
                    <a:pt x="1066419" y="417436"/>
                  </a:lnTo>
                  <a:lnTo>
                    <a:pt x="1061339" y="415772"/>
                  </a:lnTo>
                  <a:lnTo>
                    <a:pt x="1058621" y="415772"/>
                  </a:lnTo>
                  <a:lnTo>
                    <a:pt x="1043139" y="461606"/>
                  </a:lnTo>
                  <a:lnTo>
                    <a:pt x="1033132" y="418134"/>
                  </a:lnTo>
                  <a:lnTo>
                    <a:pt x="1033043" y="417588"/>
                  </a:lnTo>
                  <a:lnTo>
                    <a:pt x="1032929" y="417156"/>
                  </a:lnTo>
                  <a:lnTo>
                    <a:pt x="1028255" y="415772"/>
                  </a:lnTo>
                  <a:lnTo>
                    <a:pt x="1025398" y="415772"/>
                  </a:lnTo>
                  <a:lnTo>
                    <a:pt x="1021156" y="418528"/>
                  </a:lnTo>
                  <a:lnTo>
                    <a:pt x="1021308" y="419379"/>
                  </a:lnTo>
                  <a:lnTo>
                    <a:pt x="1034440" y="469849"/>
                  </a:lnTo>
                  <a:lnTo>
                    <a:pt x="1034605" y="470560"/>
                  </a:lnTo>
                  <a:lnTo>
                    <a:pt x="1041095" y="473062"/>
                  </a:lnTo>
                  <a:lnTo>
                    <a:pt x="1044397" y="473062"/>
                  </a:lnTo>
                  <a:lnTo>
                    <a:pt x="1059446" y="433882"/>
                  </a:lnTo>
                  <a:lnTo>
                    <a:pt x="1068616" y="469849"/>
                  </a:lnTo>
                  <a:lnTo>
                    <a:pt x="1068755" y="470560"/>
                  </a:lnTo>
                  <a:lnTo>
                    <a:pt x="1068971" y="471119"/>
                  </a:lnTo>
                  <a:lnTo>
                    <a:pt x="1075245" y="473062"/>
                  </a:lnTo>
                  <a:lnTo>
                    <a:pt x="1078382" y="473062"/>
                  </a:lnTo>
                  <a:lnTo>
                    <a:pt x="1087221" y="461606"/>
                  </a:lnTo>
                  <a:lnTo>
                    <a:pt x="1098042" y="420471"/>
                  </a:lnTo>
                  <a:lnTo>
                    <a:pt x="1098334" y="419277"/>
                  </a:lnTo>
                  <a:lnTo>
                    <a:pt x="1098461" y="418528"/>
                  </a:lnTo>
                  <a:close/>
                </a:path>
                <a:path w="1343025" h="473075">
                  <a:moveTo>
                    <a:pt x="1129766" y="417068"/>
                  </a:moveTo>
                  <a:lnTo>
                    <a:pt x="1125207" y="415772"/>
                  </a:lnTo>
                  <a:lnTo>
                    <a:pt x="1122959" y="415772"/>
                  </a:lnTo>
                  <a:lnTo>
                    <a:pt x="1118374" y="417068"/>
                  </a:lnTo>
                  <a:lnTo>
                    <a:pt x="1118374" y="471766"/>
                  </a:lnTo>
                  <a:lnTo>
                    <a:pt x="1122959" y="473062"/>
                  </a:lnTo>
                  <a:lnTo>
                    <a:pt x="1125207" y="473062"/>
                  </a:lnTo>
                  <a:lnTo>
                    <a:pt x="1129766" y="471766"/>
                  </a:lnTo>
                  <a:lnTo>
                    <a:pt x="1129766" y="417068"/>
                  </a:lnTo>
                  <a:close/>
                </a:path>
                <a:path w="1343025" h="473075">
                  <a:moveTo>
                    <a:pt x="1200848" y="472071"/>
                  </a:moveTo>
                  <a:lnTo>
                    <a:pt x="1185697" y="426834"/>
                  </a:lnTo>
                  <a:lnTo>
                    <a:pt x="1182687" y="418185"/>
                  </a:lnTo>
                  <a:lnTo>
                    <a:pt x="1182522" y="417626"/>
                  </a:lnTo>
                  <a:lnTo>
                    <a:pt x="1182268" y="417156"/>
                  </a:lnTo>
                  <a:lnTo>
                    <a:pt x="1182166" y="417029"/>
                  </a:lnTo>
                  <a:lnTo>
                    <a:pt x="1182166" y="450964"/>
                  </a:lnTo>
                  <a:lnTo>
                    <a:pt x="1166241" y="450964"/>
                  </a:lnTo>
                  <a:lnTo>
                    <a:pt x="1174140" y="426834"/>
                  </a:lnTo>
                  <a:lnTo>
                    <a:pt x="1182166" y="450964"/>
                  </a:lnTo>
                  <a:lnTo>
                    <a:pt x="1182166" y="417029"/>
                  </a:lnTo>
                  <a:lnTo>
                    <a:pt x="1172832" y="415772"/>
                  </a:lnTo>
                  <a:lnTo>
                    <a:pt x="1171625" y="415785"/>
                  </a:lnTo>
                  <a:lnTo>
                    <a:pt x="1149019" y="469544"/>
                  </a:lnTo>
                  <a:lnTo>
                    <a:pt x="1148753" y="471944"/>
                  </a:lnTo>
                  <a:lnTo>
                    <a:pt x="1149337" y="472617"/>
                  </a:lnTo>
                  <a:lnTo>
                    <a:pt x="1149858" y="472833"/>
                  </a:lnTo>
                  <a:lnTo>
                    <a:pt x="1151382" y="473011"/>
                  </a:lnTo>
                  <a:lnTo>
                    <a:pt x="1152436" y="473062"/>
                  </a:lnTo>
                  <a:lnTo>
                    <a:pt x="1155039" y="473062"/>
                  </a:lnTo>
                  <a:lnTo>
                    <a:pt x="1163574" y="459854"/>
                  </a:lnTo>
                  <a:lnTo>
                    <a:pt x="1184973" y="459854"/>
                  </a:lnTo>
                  <a:lnTo>
                    <a:pt x="1196873" y="473062"/>
                  </a:lnTo>
                  <a:lnTo>
                    <a:pt x="1198003" y="473024"/>
                  </a:lnTo>
                  <a:lnTo>
                    <a:pt x="1199642" y="472871"/>
                  </a:lnTo>
                  <a:lnTo>
                    <a:pt x="1200213" y="472681"/>
                  </a:lnTo>
                  <a:lnTo>
                    <a:pt x="1200848" y="472071"/>
                  </a:lnTo>
                  <a:close/>
                </a:path>
                <a:path w="1343025" h="473075">
                  <a:moveTo>
                    <a:pt x="1217485" y="52336"/>
                  </a:moveTo>
                  <a:lnTo>
                    <a:pt x="1186078" y="20929"/>
                  </a:lnTo>
                  <a:lnTo>
                    <a:pt x="1166126" y="20929"/>
                  </a:lnTo>
                  <a:lnTo>
                    <a:pt x="1166126" y="91795"/>
                  </a:lnTo>
                  <a:lnTo>
                    <a:pt x="1166126" y="221310"/>
                  </a:lnTo>
                  <a:lnTo>
                    <a:pt x="1164590" y="228892"/>
                  </a:lnTo>
                  <a:lnTo>
                    <a:pt x="1160399" y="235089"/>
                  </a:lnTo>
                  <a:lnTo>
                    <a:pt x="1154188" y="239280"/>
                  </a:lnTo>
                  <a:lnTo>
                    <a:pt x="1146619" y="240817"/>
                  </a:lnTo>
                  <a:lnTo>
                    <a:pt x="1017092" y="240817"/>
                  </a:lnTo>
                  <a:lnTo>
                    <a:pt x="1009523" y="239280"/>
                  </a:lnTo>
                  <a:lnTo>
                    <a:pt x="1003312" y="235089"/>
                  </a:lnTo>
                  <a:lnTo>
                    <a:pt x="999121" y="228892"/>
                  </a:lnTo>
                  <a:lnTo>
                    <a:pt x="997585" y="221310"/>
                  </a:lnTo>
                  <a:lnTo>
                    <a:pt x="997585" y="91795"/>
                  </a:lnTo>
                  <a:lnTo>
                    <a:pt x="999121" y="84213"/>
                  </a:lnTo>
                  <a:lnTo>
                    <a:pt x="1003312" y="78016"/>
                  </a:lnTo>
                  <a:lnTo>
                    <a:pt x="1009523" y="73825"/>
                  </a:lnTo>
                  <a:lnTo>
                    <a:pt x="1017092" y="72275"/>
                  </a:lnTo>
                  <a:lnTo>
                    <a:pt x="1060538" y="72275"/>
                  </a:lnTo>
                  <a:lnTo>
                    <a:pt x="1062990" y="74307"/>
                  </a:lnTo>
                  <a:lnTo>
                    <a:pt x="1065733" y="75996"/>
                  </a:lnTo>
                  <a:lnTo>
                    <a:pt x="1068692" y="77254"/>
                  </a:lnTo>
                  <a:lnTo>
                    <a:pt x="1068692" y="120992"/>
                  </a:lnTo>
                  <a:lnTo>
                    <a:pt x="1050010" y="120992"/>
                  </a:lnTo>
                  <a:lnTo>
                    <a:pt x="1046302" y="124701"/>
                  </a:lnTo>
                  <a:lnTo>
                    <a:pt x="1046302" y="188404"/>
                  </a:lnTo>
                  <a:lnTo>
                    <a:pt x="1050010" y="192100"/>
                  </a:lnTo>
                  <a:lnTo>
                    <a:pt x="1113713" y="192100"/>
                  </a:lnTo>
                  <a:lnTo>
                    <a:pt x="1117409" y="188404"/>
                  </a:lnTo>
                  <a:lnTo>
                    <a:pt x="1117409" y="124701"/>
                  </a:lnTo>
                  <a:lnTo>
                    <a:pt x="1113713" y="120992"/>
                  </a:lnTo>
                  <a:lnTo>
                    <a:pt x="1095019" y="120992"/>
                  </a:lnTo>
                  <a:lnTo>
                    <a:pt x="1095019" y="77254"/>
                  </a:lnTo>
                  <a:lnTo>
                    <a:pt x="1097978" y="75996"/>
                  </a:lnTo>
                  <a:lnTo>
                    <a:pt x="1100721" y="74307"/>
                  </a:lnTo>
                  <a:lnTo>
                    <a:pt x="1103172" y="72275"/>
                  </a:lnTo>
                  <a:lnTo>
                    <a:pt x="1146619" y="72275"/>
                  </a:lnTo>
                  <a:lnTo>
                    <a:pt x="1154188" y="73825"/>
                  </a:lnTo>
                  <a:lnTo>
                    <a:pt x="1160399" y="78016"/>
                  </a:lnTo>
                  <a:lnTo>
                    <a:pt x="1164590" y="84213"/>
                  </a:lnTo>
                  <a:lnTo>
                    <a:pt x="1166126" y="91795"/>
                  </a:lnTo>
                  <a:lnTo>
                    <a:pt x="1166126" y="20929"/>
                  </a:lnTo>
                  <a:lnTo>
                    <a:pt x="1103388" y="20929"/>
                  </a:lnTo>
                  <a:lnTo>
                    <a:pt x="1097572" y="16027"/>
                  </a:lnTo>
                  <a:lnTo>
                    <a:pt x="1095019" y="15024"/>
                  </a:lnTo>
                  <a:lnTo>
                    <a:pt x="1095019" y="39230"/>
                  </a:lnTo>
                  <a:lnTo>
                    <a:pt x="1095019" y="53784"/>
                  </a:lnTo>
                  <a:lnTo>
                    <a:pt x="1089126" y="59677"/>
                  </a:lnTo>
                  <a:lnTo>
                    <a:pt x="1074585" y="59677"/>
                  </a:lnTo>
                  <a:lnTo>
                    <a:pt x="1068692" y="53784"/>
                  </a:lnTo>
                  <a:lnTo>
                    <a:pt x="1068692" y="39230"/>
                  </a:lnTo>
                  <a:lnTo>
                    <a:pt x="1074585" y="33337"/>
                  </a:lnTo>
                  <a:lnTo>
                    <a:pt x="1089126" y="33337"/>
                  </a:lnTo>
                  <a:lnTo>
                    <a:pt x="1095019" y="39230"/>
                  </a:lnTo>
                  <a:lnTo>
                    <a:pt x="1095019" y="15024"/>
                  </a:lnTo>
                  <a:lnTo>
                    <a:pt x="1090053" y="13068"/>
                  </a:lnTo>
                  <a:lnTo>
                    <a:pt x="1073658" y="13068"/>
                  </a:lnTo>
                  <a:lnTo>
                    <a:pt x="1066139" y="16027"/>
                  </a:lnTo>
                  <a:lnTo>
                    <a:pt x="1060323" y="20929"/>
                  </a:lnTo>
                  <a:lnTo>
                    <a:pt x="977633" y="20929"/>
                  </a:lnTo>
                  <a:lnTo>
                    <a:pt x="965441" y="23406"/>
                  </a:lnTo>
                  <a:lnTo>
                    <a:pt x="955459" y="30149"/>
                  </a:lnTo>
                  <a:lnTo>
                    <a:pt x="948715" y="40144"/>
                  </a:lnTo>
                  <a:lnTo>
                    <a:pt x="946226" y="52336"/>
                  </a:lnTo>
                  <a:lnTo>
                    <a:pt x="946226" y="260769"/>
                  </a:lnTo>
                  <a:lnTo>
                    <a:pt x="948715" y="272961"/>
                  </a:lnTo>
                  <a:lnTo>
                    <a:pt x="955459" y="282956"/>
                  </a:lnTo>
                  <a:lnTo>
                    <a:pt x="965441" y="289699"/>
                  </a:lnTo>
                  <a:lnTo>
                    <a:pt x="977633" y="292176"/>
                  </a:lnTo>
                  <a:lnTo>
                    <a:pt x="1186078" y="292176"/>
                  </a:lnTo>
                  <a:lnTo>
                    <a:pt x="1198270" y="289699"/>
                  </a:lnTo>
                  <a:lnTo>
                    <a:pt x="1208252" y="282956"/>
                  </a:lnTo>
                  <a:lnTo>
                    <a:pt x="1214996" y="272961"/>
                  </a:lnTo>
                  <a:lnTo>
                    <a:pt x="1217485" y="260769"/>
                  </a:lnTo>
                  <a:lnTo>
                    <a:pt x="1217485" y="240817"/>
                  </a:lnTo>
                  <a:lnTo>
                    <a:pt x="1217485" y="72275"/>
                  </a:lnTo>
                  <a:lnTo>
                    <a:pt x="1217485" y="59677"/>
                  </a:lnTo>
                  <a:lnTo>
                    <a:pt x="1217485" y="52336"/>
                  </a:lnTo>
                  <a:close/>
                </a:path>
                <a:path w="1343025" h="473075">
                  <a:moveTo>
                    <a:pt x="1261757" y="471881"/>
                  </a:moveTo>
                  <a:lnTo>
                    <a:pt x="1261745" y="470598"/>
                  </a:lnTo>
                  <a:lnTo>
                    <a:pt x="1261452" y="469569"/>
                  </a:lnTo>
                  <a:lnTo>
                    <a:pt x="1260729" y="467652"/>
                  </a:lnTo>
                  <a:lnTo>
                    <a:pt x="1255928" y="456450"/>
                  </a:lnTo>
                  <a:lnTo>
                    <a:pt x="1255369" y="455104"/>
                  </a:lnTo>
                  <a:lnTo>
                    <a:pt x="1254798" y="453885"/>
                  </a:lnTo>
                  <a:lnTo>
                    <a:pt x="1253642" y="451739"/>
                  </a:lnTo>
                  <a:lnTo>
                    <a:pt x="1253007" y="450799"/>
                  </a:lnTo>
                  <a:lnTo>
                    <a:pt x="1252004" y="449529"/>
                  </a:lnTo>
                  <a:lnTo>
                    <a:pt x="1251686" y="449122"/>
                  </a:lnTo>
                  <a:lnTo>
                    <a:pt x="1250988" y="448411"/>
                  </a:lnTo>
                  <a:lnTo>
                    <a:pt x="1249489" y="447243"/>
                  </a:lnTo>
                  <a:lnTo>
                    <a:pt x="1248702" y="446747"/>
                  </a:lnTo>
                  <a:lnTo>
                    <a:pt x="1247838" y="446341"/>
                  </a:lnTo>
                  <a:lnTo>
                    <a:pt x="1249591" y="445770"/>
                  </a:lnTo>
                  <a:lnTo>
                    <a:pt x="1251165" y="445058"/>
                  </a:lnTo>
                  <a:lnTo>
                    <a:pt x="1253921" y="443242"/>
                  </a:lnTo>
                  <a:lnTo>
                    <a:pt x="1255077" y="442188"/>
                  </a:lnTo>
                  <a:lnTo>
                    <a:pt x="1256042" y="440905"/>
                  </a:lnTo>
                  <a:lnTo>
                    <a:pt x="1256944" y="439737"/>
                  </a:lnTo>
                  <a:lnTo>
                    <a:pt x="1257642" y="438340"/>
                  </a:lnTo>
                  <a:lnTo>
                    <a:pt x="1258620" y="435216"/>
                  </a:lnTo>
                  <a:lnTo>
                    <a:pt x="1258785" y="433997"/>
                  </a:lnTo>
                  <a:lnTo>
                    <a:pt x="1258849" y="429310"/>
                  </a:lnTo>
                  <a:lnTo>
                    <a:pt x="1258531" y="427342"/>
                  </a:lnTo>
                  <a:lnTo>
                    <a:pt x="1257554" y="424840"/>
                  </a:lnTo>
                  <a:lnTo>
                    <a:pt x="1257185" y="423875"/>
                  </a:lnTo>
                  <a:lnTo>
                    <a:pt x="1246911" y="416814"/>
                  </a:lnTo>
                  <a:lnTo>
                    <a:pt x="1246911" y="430898"/>
                  </a:lnTo>
                  <a:lnTo>
                    <a:pt x="1246911" y="433997"/>
                  </a:lnTo>
                  <a:lnTo>
                    <a:pt x="1238732" y="440905"/>
                  </a:lnTo>
                  <a:lnTo>
                    <a:pt x="1231201" y="440905"/>
                  </a:lnTo>
                  <a:lnTo>
                    <a:pt x="1231201" y="424840"/>
                  </a:lnTo>
                  <a:lnTo>
                    <a:pt x="1237703" y="424840"/>
                  </a:lnTo>
                  <a:lnTo>
                    <a:pt x="1246911" y="430898"/>
                  </a:lnTo>
                  <a:lnTo>
                    <a:pt x="1246911" y="416814"/>
                  </a:lnTo>
                  <a:lnTo>
                    <a:pt x="1246403" y="416674"/>
                  </a:lnTo>
                  <a:lnTo>
                    <a:pt x="1244130" y="416344"/>
                  </a:lnTo>
                  <a:lnTo>
                    <a:pt x="1240548" y="416077"/>
                  </a:lnTo>
                  <a:lnTo>
                    <a:pt x="1239304" y="416039"/>
                  </a:lnTo>
                  <a:lnTo>
                    <a:pt x="1222159" y="416039"/>
                  </a:lnTo>
                  <a:lnTo>
                    <a:pt x="1221346" y="416344"/>
                  </a:lnTo>
                  <a:lnTo>
                    <a:pt x="1220038" y="417461"/>
                  </a:lnTo>
                  <a:lnTo>
                    <a:pt x="1219708" y="418388"/>
                  </a:lnTo>
                  <a:lnTo>
                    <a:pt x="1219809" y="471766"/>
                  </a:lnTo>
                  <a:lnTo>
                    <a:pt x="1224330" y="473062"/>
                  </a:lnTo>
                  <a:lnTo>
                    <a:pt x="1226566" y="473062"/>
                  </a:lnTo>
                  <a:lnTo>
                    <a:pt x="1231201" y="449529"/>
                  </a:lnTo>
                  <a:lnTo>
                    <a:pt x="1236040" y="449529"/>
                  </a:lnTo>
                  <a:lnTo>
                    <a:pt x="1249553" y="471474"/>
                  </a:lnTo>
                  <a:lnTo>
                    <a:pt x="1249692" y="471766"/>
                  </a:lnTo>
                  <a:lnTo>
                    <a:pt x="1254201" y="473062"/>
                  </a:lnTo>
                  <a:lnTo>
                    <a:pt x="1256880" y="473062"/>
                  </a:lnTo>
                  <a:lnTo>
                    <a:pt x="1261516" y="472338"/>
                  </a:lnTo>
                  <a:lnTo>
                    <a:pt x="1261757" y="471881"/>
                  </a:lnTo>
                  <a:close/>
                </a:path>
                <a:path w="1343025" h="473075">
                  <a:moveTo>
                    <a:pt x="1342999" y="346722"/>
                  </a:moveTo>
                  <a:lnTo>
                    <a:pt x="820712" y="346722"/>
                  </a:lnTo>
                  <a:lnTo>
                    <a:pt x="820712" y="357251"/>
                  </a:lnTo>
                  <a:lnTo>
                    <a:pt x="1342999" y="357251"/>
                  </a:lnTo>
                  <a:lnTo>
                    <a:pt x="1342999" y="346722"/>
                  </a:lnTo>
                  <a:close/>
                </a:path>
              </a:pathLst>
            </a:custGeom>
            <a:solidFill>
              <a:srgbClr val="B2B3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530724" y="801288"/>
            <a:ext cx="342862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55" dirty="0">
                <a:solidFill>
                  <a:srgbClr val="B2B3B3"/>
                </a:solidFill>
                <a:latin typeface="Magistral" panose="02000803050000020004" pitchFamily="50" charset="-52"/>
              </a:rPr>
              <a:t>Эле</a:t>
            </a:r>
            <a:r>
              <a:rPr sz="1400" spc="75" dirty="0">
                <a:solidFill>
                  <a:srgbClr val="B2B3B3"/>
                </a:solidFill>
                <a:latin typeface="Magistral" panose="02000803050000020004" pitchFamily="50" charset="-52"/>
              </a:rPr>
              <a:t>к</a:t>
            </a:r>
            <a:r>
              <a:rPr sz="1400" spc="50" dirty="0">
                <a:solidFill>
                  <a:srgbClr val="B2B3B3"/>
                </a:solidFill>
                <a:latin typeface="Magistral" panose="02000803050000020004" pitchFamily="50" charset="-52"/>
              </a:rPr>
              <a:t>тронная</a:t>
            </a:r>
            <a:r>
              <a:rPr sz="1400" spc="-114" dirty="0">
                <a:solidFill>
                  <a:srgbClr val="B2B3B3"/>
                </a:solidFill>
                <a:latin typeface="Magistral" panose="02000803050000020004" pitchFamily="50" charset="-52"/>
              </a:rPr>
              <a:t> </a:t>
            </a:r>
            <a:r>
              <a:rPr sz="1400" spc="20" dirty="0">
                <a:solidFill>
                  <a:srgbClr val="B2B3B3"/>
                </a:solidFill>
                <a:latin typeface="Magistral" panose="02000803050000020004" pitchFamily="50" charset="-52"/>
              </a:rPr>
              <a:t>к</a:t>
            </a:r>
            <a:r>
              <a:rPr sz="1400" spc="55" dirty="0">
                <a:solidFill>
                  <a:srgbClr val="B2B3B3"/>
                </a:solidFill>
                <a:latin typeface="Magistral" panose="02000803050000020004" pitchFamily="50" charset="-52"/>
              </a:rPr>
              <a:t>орпоративная</a:t>
            </a:r>
            <a:r>
              <a:rPr sz="1400" spc="-114" dirty="0">
                <a:solidFill>
                  <a:srgbClr val="B2B3B3"/>
                </a:solidFill>
                <a:latin typeface="Magistral" panose="02000803050000020004" pitchFamily="50" charset="-52"/>
              </a:rPr>
              <a:t> </a:t>
            </a:r>
            <a:r>
              <a:rPr sz="1400" spc="70" dirty="0">
                <a:solidFill>
                  <a:srgbClr val="B2B3B3"/>
                </a:solidFill>
                <a:latin typeface="Magistral" panose="02000803050000020004" pitchFamily="50" charset="-52"/>
              </a:rPr>
              <a:t>виз</a:t>
            </a:r>
            <a:r>
              <a:rPr sz="1400" spc="90" dirty="0">
                <a:solidFill>
                  <a:srgbClr val="B2B3B3"/>
                </a:solidFill>
                <a:latin typeface="Magistral" panose="02000803050000020004" pitchFamily="50" charset="-52"/>
              </a:rPr>
              <a:t>и</a:t>
            </a:r>
            <a:r>
              <a:rPr sz="1400" spc="55" dirty="0">
                <a:solidFill>
                  <a:srgbClr val="B2B3B3"/>
                </a:solidFill>
                <a:latin typeface="Magistral" panose="02000803050000020004" pitchFamily="50" charset="-52"/>
              </a:rPr>
              <a:t>т</a:t>
            </a:r>
            <a:r>
              <a:rPr sz="1400" spc="45" dirty="0">
                <a:solidFill>
                  <a:srgbClr val="B2B3B3"/>
                </a:solidFill>
                <a:latin typeface="Magistral" panose="02000803050000020004" pitchFamily="50" charset="-52"/>
              </a:rPr>
              <a:t>к</a:t>
            </a:r>
            <a:r>
              <a:rPr sz="1400" spc="55" dirty="0">
                <a:solidFill>
                  <a:srgbClr val="B2B3B3"/>
                </a:solidFill>
                <a:latin typeface="Magistral" panose="02000803050000020004" pitchFamily="50" charset="-52"/>
              </a:rPr>
              <a:t>а</a:t>
            </a:r>
            <a:endParaRPr sz="1400" dirty="0">
              <a:latin typeface="Magistral" panose="02000803050000020004" pitchFamily="50" charset="-52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69999" y="619060"/>
            <a:ext cx="8178165" cy="1772285"/>
            <a:chOff x="269999" y="619060"/>
            <a:chExt cx="8178165" cy="1772285"/>
          </a:xfrm>
        </p:grpSpPr>
        <p:sp>
          <p:nvSpPr>
            <p:cNvPr id="11" name="object 11"/>
            <p:cNvSpPr/>
            <p:nvPr/>
          </p:nvSpPr>
          <p:spPr>
            <a:xfrm>
              <a:off x="269999" y="912092"/>
              <a:ext cx="1151255" cy="36195"/>
            </a:xfrm>
            <a:custGeom>
              <a:avLst/>
              <a:gdLst/>
              <a:ahLst/>
              <a:cxnLst/>
              <a:rect l="l" t="t" r="r" b="b"/>
              <a:pathLst>
                <a:path w="1151255" h="36194">
                  <a:moveTo>
                    <a:pt x="1150827" y="0"/>
                  </a:moveTo>
                  <a:lnTo>
                    <a:pt x="0" y="0"/>
                  </a:lnTo>
                  <a:lnTo>
                    <a:pt x="0" y="36000"/>
                  </a:lnTo>
                  <a:lnTo>
                    <a:pt x="1150827" y="36000"/>
                  </a:lnTo>
                  <a:lnTo>
                    <a:pt x="1150827" y="0"/>
                  </a:lnTo>
                  <a:close/>
                </a:path>
              </a:pathLst>
            </a:custGeom>
            <a:solidFill>
              <a:srgbClr val="C5C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50537" y="1346885"/>
              <a:ext cx="862965" cy="1043940"/>
            </a:xfrm>
            <a:custGeom>
              <a:avLst/>
              <a:gdLst/>
              <a:ahLst/>
              <a:cxnLst/>
              <a:rect l="l" t="t" r="r" b="b"/>
              <a:pathLst>
                <a:path w="862964" h="1043939">
                  <a:moveTo>
                    <a:pt x="427521" y="0"/>
                  </a:moveTo>
                  <a:lnTo>
                    <a:pt x="421270" y="3380"/>
                  </a:lnTo>
                  <a:lnTo>
                    <a:pt x="414860" y="6982"/>
                  </a:lnTo>
                  <a:lnTo>
                    <a:pt x="408411" y="10723"/>
                  </a:lnTo>
                  <a:lnTo>
                    <a:pt x="402041" y="14522"/>
                  </a:lnTo>
                  <a:lnTo>
                    <a:pt x="395175" y="18536"/>
                  </a:lnTo>
                  <a:lnTo>
                    <a:pt x="381508" y="26136"/>
                  </a:lnTo>
                  <a:lnTo>
                    <a:pt x="254897" y="97391"/>
                  </a:lnTo>
                  <a:lnTo>
                    <a:pt x="249901" y="100281"/>
                  </a:lnTo>
                  <a:lnTo>
                    <a:pt x="245123" y="102232"/>
                  </a:lnTo>
                  <a:lnTo>
                    <a:pt x="240123" y="105116"/>
                  </a:lnTo>
                  <a:lnTo>
                    <a:pt x="11311" y="233823"/>
                  </a:lnTo>
                  <a:lnTo>
                    <a:pt x="4956" y="237502"/>
                  </a:lnTo>
                  <a:lnTo>
                    <a:pt x="0" y="237625"/>
                  </a:lnTo>
                  <a:lnTo>
                    <a:pt x="0" y="787535"/>
                  </a:lnTo>
                  <a:lnTo>
                    <a:pt x="6710" y="796629"/>
                  </a:lnTo>
                  <a:lnTo>
                    <a:pt x="22049" y="807159"/>
                  </a:lnTo>
                  <a:lnTo>
                    <a:pt x="38830" y="816662"/>
                  </a:lnTo>
                  <a:lnTo>
                    <a:pt x="49864" y="822675"/>
                  </a:lnTo>
                  <a:lnTo>
                    <a:pt x="318305" y="981753"/>
                  </a:lnTo>
                  <a:lnTo>
                    <a:pt x="372832" y="1014921"/>
                  </a:lnTo>
                  <a:lnTo>
                    <a:pt x="407901" y="1035199"/>
                  </a:lnTo>
                  <a:lnTo>
                    <a:pt x="426679" y="1043848"/>
                  </a:lnTo>
                  <a:lnTo>
                    <a:pt x="435274" y="1039474"/>
                  </a:lnTo>
                  <a:lnTo>
                    <a:pt x="452128" y="1029899"/>
                  </a:lnTo>
                  <a:lnTo>
                    <a:pt x="487796" y="1009259"/>
                  </a:lnTo>
                  <a:lnTo>
                    <a:pt x="500753" y="1001390"/>
                  </a:lnTo>
                  <a:lnTo>
                    <a:pt x="507525" y="997545"/>
                  </a:lnTo>
                  <a:lnTo>
                    <a:pt x="848502" y="800235"/>
                  </a:lnTo>
                  <a:lnTo>
                    <a:pt x="862538" y="792537"/>
                  </a:lnTo>
                  <a:lnTo>
                    <a:pt x="862538" y="787535"/>
                  </a:lnTo>
                  <a:lnTo>
                    <a:pt x="177509" y="787535"/>
                  </a:lnTo>
                  <a:lnTo>
                    <a:pt x="177509" y="225010"/>
                  </a:lnTo>
                  <a:lnTo>
                    <a:pt x="832865" y="225010"/>
                  </a:lnTo>
                  <a:lnTo>
                    <a:pt x="427521" y="0"/>
                  </a:lnTo>
                  <a:close/>
                </a:path>
                <a:path w="862964" h="1043939">
                  <a:moveTo>
                    <a:pt x="362516" y="590025"/>
                  </a:moveTo>
                  <a:lnTo>
                    <a:pt x="362516" y="787535"/>
                  </a:lnTo>
                  <a:lnTo>
                    <a:pt x="507525" y="787535"/>
                  </a:lnTo>
                  <a:lnTo>
                    <a:pt x="505911" y="781491"/>
                  </a:lnTo>
                  <a:lnTo>
                    <a:pt x="504756" y="781491"/>
                  </a:lnTo>
                  <a:lnTo>
                    <a:pt x="500098" y="774961"/>
                  </a:lnTo>
                  <a:lnTo>
                    <a:pt x="400705" y="639342"/>
                  </a:lnTo>
                  <a:lnTo>
                    <a:pt x="381785" y="612714"/>
                  </a:lnTo>
                  <a:lnTo>
                    <a:pt x="371011" y="598641"/>
                  </a:lnTo>
                  <a:lnTo>
                    <a:pt x="362516" y="590025"/>
                  </a:lnTo>
                  <a:close/>
                </a:path>
                <a:path w="862964" h="1043939">
                  <a:moveTo>
                    <a:pt x="862538" y="278748"/>
                  </a:moveTo>
                  <a:lnTo>
                    <a:pt x="547312" y="278748"/>
                  </a:lnTo>
                  <a:lnTo>
                    <a:pt x="585029" y="280012"/>
                  </a:lnTo>
                  <a:lnTo>
                    <a:pt x="715035" y="280012"/>
                  </a:lnTo>
                  <a:lnTo>
                    <a:pt x="674295" y="321776"/>
                  </a:lnTo>
                  <a:lnTo>
                    <a:pt x="667757" y="327240"/>
                  </a:lnTo>
                  <a:lnTo>
                    <a:pt x="665718" y="327971"/>
                  </a:lnTo>
                  <a:lnTo>
                    <a:pt x="626958" y="366840"/>
                  </a:lnTo>
                  <a:lnTo>
                    <a:pt x="623271" y="371102"/>
                  </a:lnTo>
                  <a:lnTo>
                    <a:pt x="612004" y="381020"/>
                  </a:lnTo>
                  <a:lnTo>
                    <a:pt x="609300" y="381963"/>
                  </a:lnTo>
                  <a:lnTo>
                    <a:pt x="603103" y="388094"/>
                  </a:lnTo>
                  <a:lnTo>
                    <a:pt x="561931" y="429426"/>
                  </a:lnTo>
                  <a:lnTo>
                    <a:pt x="555861" y="435038"/>
                  </a:lnTo>
                  <a:lnTo>
                    <a:pt x="553013" y="435909"/>
                  </a:lnTo>
                  <a:lnTo>
                    <a:pt x="546850" y="441845"/>
                  </a:lnTo>
                  <a:lnTo>
                    <a:pt x="532959" y="455884"/>
                  </a:lnTo>
                  <a:lnTo>
                    <a:pt x="519486" y="469840"/>
                  </a:lnTo>
                  <a:lnTo>
                    <a:pt x="505489" y="483093"/>
                  </a:lnTo>
                  <a:lnTo>
                    <a:pt x="490024" y="495021"/>
                  </a:lnTo>
                  <a:lnTo>
                    <a:pt x="507200" y="519163"/>
                  </a:lnTo>
                  <a:lnTo>
                    <a:pt x="542910" y="562128"/>
                  </a:lnTo>
                  <a:lnTo>
                    <a:pt x="602877" y="632178"/>
                  </a:lnTo>
                  <a:lnTo>
                    <a:pt x="640656" y="676904"/>
                  </a:lnTo>
                  <a:lnTo>
                    <a:pt x="647002" y="683568"/>
                  </a:lnTo>
                  <a:lnTo>
                    <a:pt x="649130" y="687553"/>
                  </a:lnTo>
                  <a:lnTo>
                    <a:pt x="655657" y="694404"/>
                  </a:lnTo>
                  <a:lnTo>
                    <a:pt x="732532" y="787535"/>
                  </a:lnTo>
                  <a:lnTo>
                    <a:pt x="862538" y="787535"/>
                  </a:lnTo>
                  <a:lnTo>
                    <a:pt x="862538" y="278748"/>
                  </a:lnTo>
                  <a:close/>
                </a:path>
                <a:path w="862964" h="1043939">
                  <a:moveTo>
                    <a:pt x="505339" y="779349"/>
                  </a:moveTo>
                  <a:lnTo>
                    <a:pt x="504756" y="781491"/>
                  </a:lnTo>
                  <a:lnTo>
                    <a:pt x="505911" y="781491"/>
                  </a:lnTo>
                  <a:lnTo>
                    <a:pt x="505339" y="779349"/>
                  </a:lnTo>
                  <a:close/>
                </a:path>
                <a:path w="862964" h="1043939">
                  <a:moveTo>
                    <a:pt x="832865" y="225010"/>
                  </a:moveTo>
                  <a:lnTo>
                    <a:pt x="362516" y="225010"/>
                  </a:lnTo>
                  <a:lnTo>
                    <a:pt x="362516" y="440020"/>
                  </a:lnTo>
                  <a:lnTo>
                    <a:pt x="485758" y="308250"/>
                  </a:lnTo>
                  <a:lnTo>
                    <a:pt x="506520" y="286810"/>
                  </a:lnTo>
                  <a:lnTo>
                    <a:pt x="524090" y="278995"/>
                  </a:lnTo>
                  <a:lnTo>
                    <a:pt x="547312" y="278748"/>
                  </a:lnTo>
                  <a:lnTo>
                    <a:pt x="862538" y="278748"/>
                  </a:lnTo>
                  <a:lnTo>
                    <a:pt x="862538" y="240012"/>
                  </a:lnTo>
                  <a:lnTo>
                    <a:pt x="856330" y="237795"/>
                  </a:lnTo>
                  <a:lnTo>
                    <a:pt x="849421" y="234310"/>
                  </a:lnTo>
                  <a:lnTo>
                    <a:pt x="832865" y="225010"/>
                  </a:lnTo>
                  <a:close/>
                </a:path>
              </a:pathLst>
            </a:custGeom>
            <a:solidFill>
              <a:srgbClr val="FFE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462593" y="1451957"/>
              <a:ext cx="2336165" cy="687705"/>
            </a:xfrm>
            <a:custGeom>
              <a:avLst/>
              <a:gdLst/>
              <a:ahLst/>
              <a:cxnLst/>
              <a:rect l="l" t="t" r="r" b="b"/>
              <a:pathLst>
                <a:path w="2336165" h="687705">
                  <a:moveTo>
                    <a:pt x="450176" y="463600"/>
                  </a:moveTo>
                  <a:lnTo>
                    <a:pt x="445211" y="418007"/>
                  </a:lnTo>
                  <a:lnTo>
                    <a:pt x="431990" y="373468"/>
                  </a:lnTo>
                  <a:lnTo>
                    <a:pt x="412343" y="336664"/>
                  </a:lnTo>
                  <a:lnTo>
                    <a:pt x="386130" y="306819"/>
                  </a:lnTo>
                  <a:lnTo>
                    <a:pt x="382993" y="304330"/>
                  </a:lnTo>
                  <a:lnTo>
                    <a:pt x="382993" y="454952"/>
                  </a:lnTo>
                  <a:lnTo>
                    <a:pt x="381482" y="494296"/>
                  </a:lnTo>
                  <a:lnTo>
                    <a:pt x="362750" y="562140"/>
                  </a:lnTo>
                  <a:lnTo>
                    <a:pt x="306260" y="616877"/>
                  </a:lnTo>
                  <a:lnTo>
                    <a:pt x="266458" y="632612"/>
                  </a:lnTo>
                  <a:lnTo>
                    <a:pt x="224256" y="637908"/>
                  </a:lnTo>
                  <a:lnTo>
                    <a:pt x="182206" y="632841"/>
                  </a:lnTo>
                  <a:lnTo>
                    <a:pt x="142811" y="617461"/>
                  </a:lnTo>
                  <a:lnTo>
                    <a:pt x="108585" y="591870"/>
                  </a:lnTo>
                  <a:lnTo>
                    <a:pt x="77698" y="543750"/>
                  </a:lnTo>
                  <a:lnTo>
                    <a:pt x="65481" y="477456"/>
                  </a:lnTo>
                  <a:lnTo>
                    <a:pt x="67310" y="440093"/>
                  </a:lnTo>
                  <a:lnTo>
                    <a:pt x="84315" y="373176"/>
                  </a:lnTo>
                  <a:lnTo>
                    <a:pt x="132854" y="320903"/>
                  </a:lnTo>
                  <a:lnTo>
                    <a:pt x="200723" y="298945"/>
                  </a:lnTo>
                  <a:lnTo>
                    <a:pt x="240487" y="297446"/>
                  </a:lnTo>
                  <a:lnTo>
                    <a:pt x="287083" y="306019"/>
                  </a:lnTo>
                  <a:lnTo>
                    <a:pt x="326402" y="329450"/>
                  </a:lnTo>
                  <a:lnTo>
                    <a:pt x="356666" y="364337"/>
                  </a:lnTo>
                  <a:lnTo>
                    <a:pt x="376123" y="407314"/>
                  </a:lnTo>
                  <a:lnTo>
                    <a:pt x="382993" y="454952"/>
                  </a:lnTo>
                  <a:lnTo>
                    <a:pt x="382993" y="304330"/>
                  </a:lnTo>
                  <a:lnTo>
                    <a:pt x="351764" y="279552"/>
                  </a:lnTo>
                  <a:lnTo>
                    <a:pt x="312026" y="260146"/>
                  </a:lnTo>
                  <a:lnTo>
                    <a:pt x="268744" y="248564"/>
                  </a:lnTo>
                  <a:lnTo>
                    <a:pt x="223774" y="244729"/>
                  </a:lnTo>
                  <a:lnTo>
                    <a:pt x="178930" y="248577"/>
                  </a:lnTo>
                  <a:lnTo>
                    <a:pt x="136067" y="260032"/>
                  </a:lnTo>
                  <a:lnTo>
                    <a:pt x="97002" y="279057"/>
                  </a:lnTo>
                  <a:lnTo>
                    <a:pt x="63601" y="305574"/>
                  </a:lnTo>
                  <a:lnTo>
                    <a:pt x="25971" y="353161"/>
                  </a:lnTo>
                  <a:lnTo>
                    <a:pt x="4902" y="411873"/>
                  </a:lnTo>
                  <a:lnTo>
                    <a:pt x="0" y="483920"/>
                  </a:lnTo>
                  <a:lnTo>
                    <a:pt x="4775" y="520712"/>
                  </a:lnTo>
                  <a:lnTo>
                    <a:pt x="27444" y="580491"/>
                  </a:lnTo>
                  <a:lnTo>
                    <a:pt x="64185" y="628446"/>
                  </a:lnTo>
                  <a:lnTo>
                    <a:pt x="114693" y="663181"/>
                  </a:lnTo>
                  <a:lnTo>
                    <a:pt x="176961" y="684491"/>
                  </a:lnTo>
                  <a:lnTo>
                    <a:pt x="212991" y="687476"/>
                  </a:lnTo>
                  <a:lnTo>
                    <a:pt x="263563" y="684479"/>
                  </a:lnTo>
                  <a:lnTo>
                    <a:pt x="309524" y="674230"/>
                  </a:lnTo>
                  <a:lnTo>
                    <a:pt x="351447" y="654824"/>
                  </a:lnTo>
                  <a:lnTo>
                    <a:pt x="389877" y="624344"/>
                  </a:lnTo>
                  <a:lnTo>
                    <a:pt x="416737" y="590613"/>
                  </a:lnTo>
                  <a:lnTo>
                    <a:pt x="435813" y="551497"/>
                  </a:lnTo>
                  <a:lnTo>
                    <a:pt x="447001" y="508622"/>
                  </a:lnTo>
                  <a:lnTo>
                    <a:pt x="450176" y="463600"/>
                  </a:lnTo>
                  <a:close/>
                </a:path>
                <a:path w="2336165" h="687705">
                  <a:moveTo>
                    <a:pt x="983030" y="247446"/>
                  </a:moveTo>
                  <a:lnTo>
                    <a:pt x="895527" y="247446"/>
                  </a:lnTo>
                  <a:lnTo>
                    <a:pt x="888022" y="252615"/>
                  </a:lnTo>
                  <a:lnTo>
                    <a:pt x="881913" y="264604"/>
                  </a:lnTo>
                  <a:lnTo>
                    <a:pt x="873721" y="288150"/>
                  </a:lnTo>
                  <a:lnTo>
                    <a:pt x="859218" y="322110"/>
                  </a:lnTo>
                  <a:lnTo>
                    <a:pt x="771499" y="534111"/>
                  </a:lnTo>
                  <a:lnTo>
                    <a:pt x="759345" y="563092"/>
                  </a:lnTo>
                  <a:lnTo>
                    <a:pt x="748220" y="590943"/>
                  </a:lnTo>
                  <a:lnTo>
                    <a:pt x="743013" y="607466"/>
                  </a:lnTo>
                  <a:lnTo>
                    <a:pt x="738022" y="607466"/>
                  </a:lnTo>
                  <a:lnTo>
                    <a:pt x="734669" y="596188"/>
                  </a:lnTo>
                  <a:lnTo>
                    <a:pt x="730135" y="584301"/>
                  </a:lnTo>
                  <a:lnTo>
                    <a:pt x="720877" y="562102"/>
                  </a:lnTo>
                  <a:lnTo>
                    <a:pt x="667296" y="428180"/>
                  </a:lnTo>
                  <a:lnTo>
                    <a:pt x="629767" y="336372"/>
                  </a:lnTo>
                  <a:lnTo>
                    <a:pt x="607212" y="279869"/>
                  </a:lnTo>
                  <a:lnTo>
                    <a:pt x="595503" y="247446"/>
                  </a:lnTo>
                  <a:lnTo>
                    <a:pt x="490499" y="247446"/>
                  </a:lnTo>
                  <a:lnTo>
                    <a:pt x="490499" y="679970"/>
                  </a:lnTo>
                  <a:lnTo>
                    <a:pt x="557999" y="679970"/>
                  </a:lnTo>
                  <a:lnTo>
                    <a:pt x="557999" y="322453"/>
                  </a:lnTo>
                  <a:lnTo>
                    <a:pt x="697306" y="660679"/>
                  </a:lnTo>
                  <a:lnTo>
                    <a:pt x="702487" y="674331"/>
                  </a:lnTo>
                  <a:lnTo>
                    <a:pt x="708660" y="679780"/>
                  </a:lnTo>
                  <a:lnTo>
                    <a:pt x="725576" y="680504"/>
                  </a:lnTo>
                  <a:lnTo>
                    <a:pt x="770597" y="679970"/>
                  </a:lnTo>
                  <a:lnTo>
                    <a:pt x="768261" y="678218"/>
                  </a:lnTo>
                  <a:lnTo>
                    <a:pt x="771067" y="673023"/>
                  </a:lnTo>
                  <a:lnTo>
                    <a:pt x="908253" y="344614"/>
                  </a:lnTo>
                  <a:lnTo>
                    <a:pt x="910628" y="335584"/>
                  </a:lnTo>
                  <a:lnTo>
                    <a:pt x="915530" y="329958"/>
                  </a:lnTo>
                  <a:lnTo>
                    <a:pt x="915530" y="679970"/>
                  </a:lnTo>
                  <a:lnTo>
                    <a:pt x="983030" y="679970"/>
                  </a:lnTo>
                  <a:lnTo>
                    <a:pt x="983030" y="247446"/>
                  </a:lnTo>
                  <a:close/>
                </a:path>
                <a:path w="2336165" h="687705">
                  <a:moveTo>
                    <a:pt x="1468043" y="247942"/>
                  </a:moveTo>
                  <a:lnTo>
                    <a:pt x="1040536" y="247942"/>
                  </a:lnTo>
                  <a:lnTo>
                    <a:pt x="1040536" y="300012"/>
                  </a:lnTo>
                  <a:lnTo>
                    <a:pt x="1040536" y="678472"/>
                  </a:lnTo>
                  <a:lnTo>
                    <a:pt x="1040536" y="679742"/>
                  </a:lnTo>
                  <a:lnTo>
                    <a:pt x="1110538" y="679742"/>
                  </a:lnTo>
                  <a:lnTo>
                    <a:pt x="1110538" y="678472"/>
                  </a:lnTo>
                  <a:lnTo>
                    <a:pt x="1110538" y="300012"/>
                  </a:lnTo>
                  <a:lnTo>
                    <a:pt x="1395552" y="300012"/>
                  </a:lnTo>
                  <a:lnTo>
                    <a:pt x="1395552" y="678472"/>
                  </a:lnTo>
                  <a:lnTo>
                    <a:pt x="1395552" y="679742"/>
                  </a:lnTo>
                  <a:lnTo>
                    <a:pt x="1467167" y="679742"/>
                  </a:lnTo>
                  <a:lnTo>
                    <a:pt x="1467167" y="678472"/>
                  </a:lnTo>
                  <a:lnTo>
                    <a:pt x="1468043" y="678472"/>
                  </a:lnTo>
                  <a:lnTo>
                    <a:pt x="1468043" y="300012"/>
                  </a:lnTo>
                  <a:lnTo>
                    <a:pt x="1468043" y="247942"/>
                  </a:lnTo>
                  <a:close/>
                </a:path>
                <a:path w="2336165" h="687705">
                  <a:moveTo>
                    <a:pt x="1950466" y="481190"/>
                  </a:moveTo>
                  <a:lnTo>
                    <a:pt x="1949983" y="435660"/>
                  </a:lnTo>
                  <a:lnTo>
                    <a:pt x="1941741" y="391121"/>
                  </a:lnTo>
                  <a:lnTo>
                    <a:pt x="1925561" y="349885"/>
                  </a:lnTo>
                  <a:lnTo>
                    <a:pt x="1901215" y="314312"/>
                  </a:lnTo>
                  <a:lnTo>
                    <a:pt x="1885569" y="300177"/>
                  </a:lnTo>
                  <a:lnTo>
                    <a:pt x="1885569" y="459955"/>
                  </a:lnTo>
                  <a:lnTo>
                    <a:pt x="1882927" y="498068"/>
                  </a:lnTo>
                  <a:lnTo>
                    <a:pt x="1861934" y="559892"/>
                  </a:lnTo>
                  <a:lnTo>
                    <a:pt x="1825548" y="599770"/>
                  </a:lnTo>
                  <a:lnTo>
                    <a:pt x="1788566" y="620979"/>
                  </a:lnTo>
                  <a:lnTo>
                    <a:pt x="1745348" y="630796"/>
                  </a:lnTo>
                  <a:lnTo>
                    <a:pt x="1725561" y="632460"/>
                  </a:lnTo>
                  <a:lnTo>
                    <a:pt x="1676565" y="625348"/>
                  </a:lnTo>
                  <a:lnTo>
                    <a:pt x="1633435" y="605015"/>
                  </a:lnTo>
                  <a:lnTo>
                    <a:pt x="1599044" y="572985"/>
                  </a:lnTo>
                  <a:lnTo>
                    <a:pt x="1576285" y="530783"/>
                  </a:lnTo>
                  <a:lnTo>
                    <a:pt x="1568056" y="479958"/>
                  </a:lnTo>
                  <a:lnTo>
                    <a:pt x="1569643" y="432485"/>
                  </a:lnTo>
                  <a:lnTo>
                    <a:pt x="1576463" y="391947"/>
                  </a:lnTo>
                  <a:lnTo>
                    <a:pt x="1618018" y="328193"/>
                  </a:lnTo>
                  <a:lnTo>
                    <a:pt x="1658861" y="303250"/>
                  </a:lnTo>
                  <a:lnTo>
                    <a:pt x="1728343" y="289267"/>
                  </a:lnTo>
                  <a:lnTo>
                    <a:pt x="1766074" y="294030"/>
                  </a:lnTo>
                  <a:lnTo>
                    <a:pt x="1802485" y="307454"/>
                  </a:lnTo>
                  <a:lnTo>
                    <a:pt x="1835124" y="330149"/>
                  </a:lnTo>
                  <a:lnTo>
                    <a:pt x="1861502" y="362724"/>
                  </a:lnTo>
                  <a:lnTo>
                    <a:pt x="1879142" y="405790"/>
                  </a:lnTo>
                  <a:lnTo>
                    <a:pt x="1885569" y="459955"/>
                  </a:lnTo>
                  <a:lnTo>
                    <a:pt x="1885569" y="300177"/>
                  </a:lnTo>
                  <a:lnTo>
                    <a:pt x="1873504" y="289267"/>
                  </a:lnTo>
                  <a:lnTo>
                    <a:pt x="1861807" y="278688"/>
                  </a:lnTo>
                  <a:lnTo>
                    <a:pt x="1818652" y="255803"/>
                  </a:lnTo>
                  <a:lnTo>
                    <a:pt x="1770354" y="243573"/>
                  </a:lnTo>
                  <a:lnTo>
                    <a:pt x="1715566" y="239953"/>
                  </a:lnTo>
                  <a:lnTo>
                    <a:pt x="1690662" y="241490"/>
                  </a:lnTo>
                  <a:lnTo>
                    <a:pt x="1644472" y="251815"/>
                  </a:lnTo>
                  <a:lnTo>
                    <a:pt x="1606156" y="268452"/>
                  </a:lnTo>
                  <a:lnTo>
                    <a:pt x="1574355" y="290906"/>
                  </a:lnTo>
                  <a:lnTo>
                    <a:pt x="1535277" y="334962"/>
                  </a:lnTo>
                  <a:lnTo>
                    <a:pt x="1516583" y="372503"/>
                  </a:lnTo>
                  <a:lnTo>
                    <a:pt x="1504708" y="416737"/>
                  </a:lnTo>
                  <a:lnTo>
                    <a:pt x="1500555" y="467461"/>
                  </a:lnTo>
                  <a:lnTo>
                    <a:pt x="1502092" y="491147"/>
                  </a:lnTo>
                  <a:lnTo>
                    <a:pt x="1512354" y="537400"/>
                  </a:lnTo>
                  <a:lnTo>
                    <a:pt x="1529969" y="576084"/>
                  </a:lnTo>
                  <a:lnTo>
                    <a:pt x="1564932" y="620598"/>
                  </a:lnTo>
                  <a:lnTo>
                    <a:pt x="1597342" y="646709"/>
                  </a:lnTo>
                  <a:lnTo>
                    <a:pt x="1634502" y="665695"/>
                  </a:lnTo>
                  <a:lnTo>
                    <a:pt x="1674990" y="677583"/>
                  </a:lnTo>
                  <a:lnTo>
                    <a:pt x="1717332" y="682421"/>
                  </a:lnTo>
                  <a:lnTo>
                    <a:pt x="1760067" y="680250"/>
                  </a:lnTo>
                  <a:lnTo>
                    <a:pt x="1801761" y="671118"/>
                  </a:lnTo>
                  <a:lnTo>
                    <a:pt x="1840953" y="655066"/>
                  </a:lnTo>
                  <a:lnTo>
                    <a:pt x="1875675" y="632460"/>
                  </a:lnTo>
                  <a:lnTo>
                    <a:pt x="1876183" y="632142"/>
                  </a:lnTo>
                  <a:lnTo>
                    <a:pt x="1905990" y="602386"/>
                  </a:lnTo>
                  <a:lnTo>
                    <a:pt x="1928952" y="565835"/>
                  </a:lnTo>
                  <a:lnTo>
                    <a:pt x="1943392" y="525360"/>
                  </a:lnTo>
                  <a:lnTo>
                    <a:pt x="1950466" y="481190"/>
                  </a:lnTo>
                  <a:close/>
                </a:path>
                <a:path w="2336165" h="687705">
                  <a:moveTo>
                    <a:pt x="2335593" y="131051"/>
                  </a:moveTo>
                  <a:lnTo>
                    <a:pt x="2320848" y="76428"/>
                  </a:lnTo>
                  <a:lnTo>
                    <a:pt x="2310117" y="59309"/>
                  </a:lnTo>
                  <a:lnTo>
                    <a:pt x="2310117" y="154876"/>
                  </a:lnTo>
                  <a:lnTo>
                    <a:pt x="2300643" y="187490"/>
                  </a:lnTo>
                  <a:lnTo>
                    <a:pt x="2296147" y="196329"/>
                  </a:lnTo>
                  <a:lnTo>
                    <a:pt x="2290927" y="205447"/>
                  </a:lnTo>
                  <a:lnTo>
                    <a:pt x="2284933" y="213690"/>
                  </a:lnTo>
                  <a:lnTo>
                    <a:pt x="2278088" y="219951"/>
                  </a:lnTo>
                  <a:lnTo>
                    <a:pt x="2271598" y="215188"/>
                  </a:lnTo>
                  <a:lnTo>
                    <a:pt x="2269223" y="208737"/>
                  </a:lnTo>
                  <a:lnTo>
                    <a:pt x="2264537" y="201002"/>
                  </a:lnTo>
                  <a:lnTo>
                    <a:pt x="2233777" y="159829"/>
                  </a:lnTo>
                  <a:lnTo>
                    <a:pt x="2220582" y="147447"/>
                  </a:lnTo>
                  <a:lnTo>
                    <a:pt x="2254212" y="132448"/>
                  </a:lnTo>
                  <a:lnTo>
                    <a:pt x="2255126" y="129946"/>
                  </a:lnTo>
                  <a:lnTo>
                    <a:pt x="2265756" y="100698"/>
                  </a:lnTo>
                  <a:lnTo>
                    <a:pt x="2254948" y="74383"/>
                  </a:lnTo>
                  <a:lnTo>
                    <a:pt x="2252827" y="69215"/>
                  </a:lnTo>
                  <a:lnTo>
                    <a:pt x="2240584" y="64820"/>
                  </a:lnTo>
                  <a:lnTo>
                    <a:pt x="2240584" y="99949"/>
                  </a:lnTo>
                  <a:lnTo>
                    <a:pt x="2237028" y="115087"/>
                  </a:lnTo>
                  <a:lnTo>
                    <a:pt x="2227351" y="124231"/>
                  </a:lnTo>
                  <a:lnTo>
                    <a:pt x="2213038" y="128739"/>
                  </a:lnTo>
                  <a:lnTo>
                    <a:pt x="2195588" y="129946"/>
                  </a:lnTo>
                  <a:lnTo>
                    <a:pt x="2153081" y="129946"/>
                  </a:lnTo>
                  <a:lnTo>
                    <a:pt x="2153081" y="74942"/>
                  </a:lnTo>
                  <a:lnTo>
                    <a:pt x="2177440" y="74383"/>
                  </a:lnTo>
                  <a:lnTo>
                    <a:pt x="2206333" y="75539"/>
                  </a:lnTo>
                  <a:lnTo>
                    <a:pt x="2230475" y="82651"/>
                  </a:lnTo>
                  <a:lnTo>
                    <a:pt x="2240584" y="99949"/>
                  </a:lnTo>
                  <a:lnTo>
                    <a:pt x="2240584" y="64820"/>
                  </a:lnTo>
                  <a:lnTo>
                    <a:pt x="2213089" y="54940"/>
                  </a:lnTo>
                  <a:lnTo>
                    <a:pt x="2128088" y="54940"/>
                  </a:lnTo>
                  <a:lnTo>
                    <a:pt x="2128088" y="224955"/>
                  </a:lnTo>
                  <a:lnTo>
                    <a:pt x="2153081" y="224955"/>
                  </a:lnTo>
                  <a:lnTo>
                    <a:pt x="2153081" y="149948"/>
                  </a:lnTo>
                  <a:lnTo>
                    <a:pt x="2177123" y="150241"/>
                  </a:lnTo>
                  <a:lnTo>
                    <a:pt x="2218093" y="177431"/>
                  </a:lnTo>
                  <a:lnTo>
                    <a:pt x="2241080" y="212610"/>
                  </a:lnTo>
                  <a:lnTo>
                    <a:pt x="2248090" y="224955"/>
                  </a:lnTo>
                  <a:lnTo>
                    <a:pt x="2273084" y="224955"/>
                  </a:lnTo>
                  <a:lnTo>
                    <a:pt x="2248408" y="243649"/>
                  </a:lnTo>
                  <a:lnTo>
                    <a:pt x="2210155" y="254304"/>
                  </a:lnTo>
                  <a:lnTo>
                    <a:pt x="2165820" y="251790"/>
                  </a:lnTo>
                  <a:lnTo>
                    <a:pt x="2122894" y="230949"/>
                  </a:lnTo>
                  <a:lnTo>
                    <a:pt x="2088870" y="186664"/>
                  </a:lnTo>
                  <a:lnTo>
                    <a:pt x="2078367" y="139649"/>
                  </a:lnTo>
                  <a:lnTo>
                    <a:pt x="2087791" y="95770"/>
                  </a:lnTo>
                  <a:lnTo>
                    <a:pt x="2112137" y="59220"/>
                  </a:lnTo>
                  <a:lnTo>
                    <a:pt x="2146401" y="34213"/>
                  </a:lnTo>
                  <a:lnTo>
                    <a:pt x="2185581" y="24942"/>
                  </a:lnTo>
                  <a:lnTo>
                    <a:pt x="2212136" y="26263"/>
                  </a:lnTo>
                  <a:lnTo>
                    <a:pt x="2257907" y="41770"/>
                  </a:lnTo>
                  <a:lnTo>
                    <a:pt x="2298166" y="87210"/>
                  </a:lnTo>
                  <a:lnTo>
                    <a:pt x="2310117" y="154876"/>
                  </a:lnTo>
                  <a:lnTo>
                    <a:pt x="2310117" y="59309"/>
                  </a:lnTo>
                  <a:lnTo>
                    <a:pt x="2286381" y="34137"/>
                  </a:lnTo>
                  <a:lnTo>
                    <a:pt x="2271217" y="24942"/>
                  </a:lnTo>
                  <a:lnTo>
                    <a:pt x="2246719" y="10058"/>
                  </a:lnTo>
                  <a:lnTo>
                    <a:pt x="2204745" y="0"/>
                  </a:lnTo>
                  <a:lnTo>
                    <a:pt x="2163076" y="3124"/>
                  </a:lnTo>
                  <a:lnTo>
                    <a:pt x="2124367" y="18592"/>
                  </a:lnTo>
                  <a:lnTo>
                    <a:pt x="2091258" y="45567"/>
                  </a:lnTo>
                  <a:lnTo>
                    <a:pt x="2066378" y="83235"/>
                  </a:lnTo>
                  <a:lnTo>
                    <a:pt x="2057006" y="110705"/>
                  </a:lnTo>
                  <a:lnTo>
                    <a:pt x="2053755" y="139077"/>
                  </a:lnTo>
                  <a:lnTo>
                    <a:pt x="2056625" y="167449"/>
                  </a:lnTo>
                  <a:lnTo>
                    <a:pt x="2071458" y="207124"/>
                  </a:lnTo>
                  <a:lnTo>
                    <a:pt x="2111552" y="252425"/>
                  </a:lnTo>
                  <a:lnTo>
                    <a:pt x="2159076" y="276161"/>
                  </a:lnTo>
                  <a:lnTo>
                    <a:pt x="2188083" y="279946"/>
                  </a:lnTo>
                  <a:lnTo>
                    <a:pt x="2212238" y="278688"/>
                  </a:lnTo>
                  <a:lnTo>
                    <a:pt x="2234692" y="274510"/>
                  </a:lnTo>
                  <a:lnTo>
                    <a:pt x="2255748" y="266814"/>
                  </a:lnTo>
                  <a:lnTo>
                    <a:pt x="2275662" y="255016"/>
                  </a:lnTo>
                  <a:lnTo>
                    <a:pt x="2276437" y="254304"/>
                  </a:lnTo>
                  <a:lnTo>
                    <a:pt x="2300440" y="232422"/>
                  </a:lnTo>
                  <a:lnTo>
                    <a:pt x="2309076" y="219951"/>
                  </a:lnTo>
                  <a:lnTo>
                    <a:pt x="2318778" y="205917"/>
                  </a:lnTo>
                  <a:lnTo>
                    <a:pt x="2330526" y="176733"/>
                  </a:lnTo>
                  <a:lnTo>
                    <a:pt x="2335593" y="146126"/>
                  </a:lnTo>
                  <a:lnTo>
                    <a:pt x="2335593" y="131051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14"/>
            <p:cNvSpPr/>
            <p:nvPr/>
          </p:nvSpPr>
          <p:spPr>
            <a:xfrm>
              <a:off x="1728047" y="1571896"/>
              <a:ext cx="555625" cy="562610"/>
            </a:xfrm>
            <a:custGeom>
              <a:avLst/>
              <a:gdLst/>
              <a:ahLst/>
              <a:cxnLst/>
              <a:rect l="l" t="t" r="r" b="b"/>
              <a:pathLst>
                <a:path w="555625" h="562610">
                  <a:moveTo>
                    <a:pt x="185007" y="0"/>
                  </a:moveTo>
                  <a:lnTo>
                    <a:pt x="0" y="0"/>
                  </a:lnTo>
                  <a:lnTo>
                    <a:pt x="0" y="562524"/>
                  </a:lnTo>
                  <a:lnTo>
                    <a:pt x="185007" y="562524"/>
                  </a:lnTo>
                  <a:lnTo>
                    <a:pt x="185007" y="365014"/>
                  </a:lnTo>
                  <a:lnTo>
                    <a:pt x="193502" y="373630"/>
                  </a:lnTo>
                  <a:lnTo>
                    <a:pt x="204276" y="387703"/>
                  </a:lnTo>
                  <a:lnTo>
                    <a:pt x="223196" y="414331"/>
                  </a:lnTo>
                  <a:lnTo>
                    <a:pt x="327247" y="556480"/>
                  </a:lnTo>
                  <a:lnTo>
                    <a:pt x="327830" y="554338"/>
                  </a:lnTo>
                  <a:lnTo>
                    <a:pt x="330015" y="562524"/>
                  </a:lnTo>
                  <a:lnTo>
                    <a:pt x="555023" y="562524"/>
                  </a:lnTo>
                  <a:lnTo>
                    <a:pt x="478148" y="469393"/>
                  </a:lnTo>
                  <a:lnTo>
                    <a:pt x="471620" y="462542"/>
                  </a:lnTo>
                  <a:lnTo>
                    <a:pt x="469493" y="458557"/>
                  </a:lnTo>
                  <a:lnTo>
                    <a:pt x="463147" y="451893"/>
                  </a:lnTo>
                  <a:lnTo>
                    <a:pt x="425368" y="407167"/>
                  </a:lnTo>
                  <a:lnTo>
                    <a:pt x="365401" y="337117"/>
                  </a:lnTo>
                  <a:lnTo>
                    <a:pt x="329691" y="294152"/>
                  </a:lnTo>
                  <a:lnTo>
                    <a:pt x="312515" y="270010"/>
                  </a:lnTo>
                  <a:lnTo>
                    <a:pt x="327980" y="258082"/>
                  </a:lnTo>
                  <a:lnTo>
                    <a:pt x="341977" y="244829"/>
                  </a:lnTo>
                  <a:lnTo>
                    <a:pt x="369341" y="216834"/>
                  </a:lnTo>
                  <a:lnTo>
                    <a:pt x="375504" y="210898"/>
                  </a:lnTo>
                  <a:lnTo>
                    <a:pt x="378352" y="210027"/>
                  </a:lnTo>
                  <a:lnTo>
                    <a:pt x="384422" y="204415"/>
                  </a:lnTo>
                  <a:lnTo>
                    <a:pt x="431791" y="156952"/>
                  </a:lnTo>
                  <a:lnTo>
                    <a:pt x="434494" y="156009"/>
                  </a:lnTo>
                  <a:lnTo>
                    <a:pt x="445762" y="146091"/>
                  </a:lnTo>
                  <a:lnTo>
                    <a:pt x="449449" y="141829"/>
                  </a:lnTo>
                  <a:lnTo>
                    <a:pt x="488209" y="102960"/>
                  </a:lnTo>
                  <a:lnTo>
                    <a:pt x="490247" y="102229"/>
                  </a:lnTo>
                  <a:lnTo>
                    <a:pt x="496785" y="96765"/>
                  </a:lnTo>
                  <a:lnTo>
                    <a:pt x="537526" y="55001"/>
                  </a:lnTo>
                  <a:lnTo>
                    <a:pt x="407520" y="55001"/>
                  </a:lnTo>
                  <a:lnTo>
                    <a:pt x="369803" y="53737"/>
                  </a:lnTo>
                  <a:lnTo>
                    <a:pt x="346581" y="53984"/>
                  </a:lnTo>
                  <a:lnTo>
                    <a:pt x="329011" y="61799"/>
                  </a:lnTo>
                  <a:lnTo>
                    <a:pt x="308249" y="83239"/>
                  </a:lnTo>
                  <a:lnTo>
                    <a:pt x="185007" y="215009"/>
                  </a:lnTo>
                  <a:lnTo>
                    <a:pt x="185007" y="0"/>
                  </a:lnTo>
                  <a:close/>
                </a:path>
              </a:pathLst>
            </a:custGeom>
            <a:solidFill>
              <a:srgbClr val="1D1E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016285" y="619060"/>
              <a:ext cx="321310" cy="212090"/>
            </a:xfrm>
            <a:custGeom>
              <a:avLst/>
              <a:gdLst/>
              <a:ahLst/>
              <a:cxnLst/>
              <a:rect l="l" t="t" r="r" b="b"/>
              <a:pathLst>
                <a:path w="321309" h="212090">
                  <a:moveTo>
                    <a:pt x="147062" y="13"/>
                  </a:moveTo>
                  <a:lnTo>
                    <a:pt x="71743" y="2504"/>
                  </a:lnTo>
                  <a:lnTo>
                    <a:pt x="29827" y="9041"/>
                  </a:lnTo>
                  <a:lnTo>
                    <a:pt x="0" y="18863"/>
                  </a:lnTo>
                  <a:lnTo>
                    <a:pt x="19226" y="18128"/>
                  </a:lnTo>
                  <a:lnTo>
                    <a:pt x="36707" y="17996"/>
                  </a:lnTo>
                  <a:lnTo>
                    <a:pt x="75206" y="27276"/>
                  </a:lnTo>
                  <a:lnTo>
                    <a:pt x="118729" y="60107"/>
                  </a:lnTo>
                  <a:lnTo>
                    <a:pt x="187905" y="170318"/>
                  </a:lnTo>
                  <a:lnTo>
                    <a:pt x="182389" y="173392"/>
                  </a:lnTo>
                  <a:lnTo>
                    <a:pt x="123278" y="199629"/>
                  </a:lnTo>
                  <a:lnTo>
                    <a:pt x="124332" y="199166"/>
                  </a:lnTo>
                  <a:lnTo>
                    <a:pt x="122843" y="200926"/>
                  </a:lnTo>
                  <a:lnTo>
                    <a:pt x="285059" y="211970"/>
                  </a:lnTo>
                  <a:lnTo>
                    <a:pt x="288449" y="201516"/>
                  </a:lnTo>
                  <a:lnTo>
                    <a:pt x="318272" y="93624"/>
                  </a:lnTo>
                  <a:lnTo>
                    <a:pt x="320615" y="86809"/>
                  </a:lnTo>
                  <a:lnTo>
                    <a:pt x="321256" y="81770"/>
                  </a:lnTo>
                  <a:lnTo>
                    <a:pt x="312857" y="85610"/>
                  </a:lnTo>
                  <a:lnTo>
                    <a:pt x="287062" y="99540"/>
                  </a:lnTo>
                  <a:lnTo>
                    <a:pt x="276635" y="104655"/>
                  </a:lnTo>
                  <a:lnTo>
                    <a:pt x="253138" y="66721"/>
                  </a:lnTo>
                  <a:lnTo>
                    <a:pt x="224096" y="32463"/>
                  </a:lnTo>
                  <a:lnTo>
                    <a:pt x="191118" y="7205"/>
                  </a:lnTo>
                  <a:lnTo>
                    <a:pt x="178775" y="2951"/>
                  </a:lnTo>
                  <a:lnTo>
                    <a:pt x="147062" y="13"/>
                  </a:lnTo>
                  <a:close/>
                </a:path>
              </a:pathLst>
            </a:custGeom>
            <a:solidFill>
              <a:srgbClr val="4E87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52752" y="821623"/>
              <a:ext cx="352077" cy="347518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7760932" y="740757"/>
              <a:ext cx="687070" cy="564515"/>
            </a:xfrm>
            <a:custGeom>
              <a:avLst/>
              <a:gdLst/>
              <a:ahLst/>
              <a:cxnLst/>
              <a:rect l="l" t="t" r="r" b="b"/>
              <a:pathLst>
                <a:path w="687070" h="564515">
                  <a:moveTo>
                    <a:pt x="209181" y="293903"/>
                  </a:moveTo>
                  <a:lnTo>
                    <a:pt x="206413" y="287578"/>
                  </a:lnTo>
                  <a:lnTo>
                    <a:pt x="202387" y="281495"/>
                  </a:lnTo>
                  <a:lnTo>
                    <a:pt x="128130" y="152844"/>
                  </a:lnTo>
                  <a:lnTo>
                    <a:pt x="116967" y="156032"/>
                  </a:lnTo>
                  <a:lnTo>
                    <a:pt x="31521" y="184404"/>
                  </a:lnTo>
                  <a:lnTo>
                    <a:pt x="10604" y="191630"/>
                  </a:lnTo>
                  <a:lnTo>
                    <a:pt x="0" y="195986"/>
                  </a:lnTo>
                  <a:lnTo>
                    <a:pt x="43294" y="219913"/>
                  </a:lnTo>
                  <a:lnTo>
                    <a:pt x="41363" y="224764"/>
                  </a:lnTo>
                  <a:lnTo>
                    <a:pt x="23101" y="266649"/>
                  </a:lnTo>
                  <a:lnTo>
                    <a:pt x="9918" y="324904"/>
                  </a:lnTo>
                  <a:lnTo>
                    <a:pt x="10617" y="344843"/>
                  </a:lnTo>
                  <a:lnTo>
                    <a:pt x="28016" y="382866"/>
                  </a:lnTo>
                  <a:lnTo>
                    <a:pt x="51739" y="418884"/>
                  </a:lnTo>
                  <a:lnTo>
                    <a:pt x="78790" y="453351"/>
                  </a:lnTo>
                  <a:lnTo>
                    <a:pt x="112369" y="486664"/>
                  </a:lnTo>
                  <a:lnTo>
                    <a:pt x="127495" y="497738"/>
                  </a:lnTo>
                  <a:lnTo>
                    <a:pt x="109397" y="473646"/>
                  </a:lnTo>
                  <a:lnTo>
                    <a:pt x="97472" y="450189"/>
                  </a:lnTo>
                  <a:lnTo>
                    <a:pt x="91465" y="424599"/>
                  </a:lnTo>
                  <a:lnTo>
                    <a:pt x="90982" y="398208"/>
                  </a:lnTo>
                  <a:lnTo>
                    <a:pt x="95618" y="372402"/>
                  </a:lnTo>
                  <a:lnTo>
                    <a:pt x="104279" y="351612"/>
                  </a:lnTo>
                  <a:lnTo>
                    <a:pt x="121488" y="313042"/>
                  </a:lnTo>
                  <a:lnTo>
                    <a:pt x="138836" y="275221"/>
                  </a:lnTo>
                  <a:lnTo>
                    <a:pt x="147929" y="256717"/>
                  </a:lnTo>
                  <a:lnTo>
                    <a:pt x="153073" y="259080"/>
                  </a:lnTo>
                  <a:lnTo>
                    <a:pt x="158724" y="263029"/>
                  </a:lnTo>
                  <a:lnTo>
                    <a:pt x="187261" y="281101"/>
                  </a:lnTo>
                  <a:lnTo>
                    <a:pt x="201066" y="289547"/>
                  </a:lnTo>
                  <a:lnTo>
                    <a:pt x="209181" y="293903"/>
                  </a:lnTo>
                  <a:close/>
                </a:path>
                <a:path w="687070" h="564515">
                  <a:moveTo>
                    <a:pt x="403504" y="16027"/>
                  </a:moveTo>
                  <a:lnTo>
                    <a:pt x="401878" y="13373"/>
                  </a:lnTo>
                  <a:lnTo>
                    <a:pt x="394144" y="762"/>
                  </a:lnTo>
                  <a:lnTo>
                    <a:pt x="388950" y="0"/>
                  </a:lnTo>
                  <a:lnTo>
                    <a:pt x="350545" y="279"/>
                  </a:lnTo>
                  <a:lnTo>
                    <a:pt x="312039" y="7912"/>
                  </a:lnTo>
                  <a:lnTo>
                    <a:pt x="276098" y="21374"/>
                  </a:lnTo>
                  <a:lnTo>
                    <a:pt x="214071" y="65455"/>
                  </a:lnTo>
                  <a:lnTo>
                    <a:pt x="189128" y="95465"/>
                  </a:lnTo>
                  <a:lnTo>
                    <a:pt x="170116" y="129628"/>
                  </a:lnTo>
                  <a:lnTo>
                    <a:pt x="156565" y="168402"/>
                  </a:lnTo>
                  <a:lnTo>
                    <a:pt x="160566" y="175348"/>
                  </a:lnTo>
                  <a:lnTo>
                    <a:pt x="164934" y="162471"/>
                  </a:lnTo>
                  <a:lnTo>
                    <a:pt x="169926" y="149936"/>
                  </a:lnTo>
                  <a:lnTo>
                    <a:pt x="208534" y="87757"/>
                  </a:lnTo>
                  <a:lnTo>
                    <a:pt x="243776" y="55537"/>
                  </a:lnTo>
                  <a:lnTo>
                    <a:pt x="285216" y="31648"/>
                  </a:lnTo>
                  <a:lnTo>
                    <a:pt x="331381" y="17221"/>
                  </a:lnTo>
                  <a:lnTo>
                    <a:pt x="380860" y="13373"/>
                  </a:lnTo>
                  <a:lnTo>
                    <a:pt x="387197" y="13601"/>
                  </a:lnTo>
                  <a:lnTo>
                    <a:pt x="390944" y="14020"/>
                  </a:lnTo>
                  <a:lnTo>
                    <a:pt x="399059" y="15062"/>
                  </a:lnTo>
                  <a:lnTo>
                    <a:pt x="401332" y="15532"/>
                  </a:lnTo>
                  <a:lnTo>
                    <a:pt x="403504" y="16027"/>
                  </a:lnTo>
                  <a:close/>
                </a:path>
                <a:path w="687070" h="564515">
                  <a:moveTo>
                    <a:pt x="593394" y="216865"/>
                  </a:moveTo>
                  <a:lnTo>
                    <a:pt x="587184" y="168135"/>
                  </a:lnTo>
                  <a:lnTo>
                    <a:pt x="573760" y="129514"/>
                  </a:lnTo>
                  <a:lnTo>
                    <a:pt x="562368" y="107823"/>
                  </a:lnTo>
                  <a:lnTo>
                    <a:pt x="554024" y="94513"/>
                  </a:lnTo>
                  <a:lnTo>
                    <a:pt x="550075" y="107823"/>
                  </a:lnTo>
                  <a:lnTo>
                    <a:pt x="545160" y="107480"/>
                  </a:lnTo>
                  <a:lnTo>
                    <a:pt x="557123" y="128257"/>
                  </a:lnTo>
                  <a:lnTo>
                    <a:pt x="566813" y="150609"/>
                  </a:lnTo>
                  <a:lnTo>
                    <a:pt x="574078" y="174409"/>
                  </a:lnTo>
                  <a:lnTo>
                    <a:pt x="578739" y="199529"/>
                  </a:lnTo>
                  <a:lnTo>
                    <a:pt x="579475" y="249631"/>
                  </a:lnTo>
                  <a:lnTo>
                    <a:pt x="569353" y="297853"/>
                  </a:lnTo>
                  <a:lnTo>
                    <a:pt x="549363" y="342506"/>
                  </a:lnTo>
                  <a:lnTo>
                    <a:pt x="520522" y="381901"/>
                  </a:lnTo>
                  <a:lnTo>
                    <a:pt x="503529" y="399084"/>
                  </a:lnTo>
                  <a:lnTo>
                    <a:pt x="510768" y="394563"/>
                  </a:lnTo>
                  <a:lnTo>
                    <a:pt x="541121" y="364528"/>
                  </a:lnTo>
                  <a:lnTo>
                    <a:pt x="577481" y="303720"/>
                  </a:lnTo>
                  <a:lnTo>
                    <a:pt x="593102" y="233934"/>
                  </a:lnTo>
                  <a:lnTo>
                    <a:pt x="593394" y="216865"/>
                  </a:lnTo>
                  <a:close/>
                </a:path>
                <a:path w="687070" h="564515">
                  <a:moveTo>
                    <a:pt x="686866" y="321310"/>
                  </a:moveTo>
                  <a:lnTo>
                    <a:pt x="654075" y="369989"/>
                  </a:lnTo>
                  <a:lnTo>
                    <a:pt x="603669" y="399186"/>
                  </a:lnTo>
                  <a:lnTo>
                    <a:pt x="487286" y="404825"/>
                  </a:lnTo>
                  <a:lnTo>
                    <a:pt x="459536" y="404647"/>
                  </a:lnTo>
                  <a:lnTo>
                    <a:pt x="467893" y="332968"/>
                  </a:lnTo>
                  <a:lnTo>
                    <a:pt x="464464" y="337058"/>
                  </a:lnTo>
                  <a:lnTo>
                    <a:pt x="390334" y="442849"/>
                  </a:lnTo>
                  <a:lnTo>
                    <a:pt x="379666" y="458431"/>
                  </a:lnTo>
                  <a:lnTo>
                    <a:pt x="374332" y="467334"/>
                  </a:lnTo>
                  <a:lnTo>
                    <a:pt x="413715" y="507974"/>
                  </a:lnTo>
                  <a:lnTo>
                    <a:pt x="416788" y="511822"/>
                  </a:lnTo>
                  <a:lnTo>
                    <a:pt x="444042" y="540054"/>
                  </a:lnTo>
                  <a:lnTo>
                    <a:pt x="455879" y="552907"/>
                  </a:lnTo>
                  <a:lnTo>
                    <a:pt x="462876" y="560095"/>
                  </a:lnTo>
                  <a:lnTo>
                    <a:pt x="467550" y="564248"/>
                  </a:lnTo>
                  <a:lnTo>
                    <a:pt x="470395" y="514870"/>
                  </a:lnTo>
                  <a:lnTo>
                    <a:pt x="473341" y="514159"/>
                  </a:lnTo>
                  <a:lnTo>
                    <a:pt x="511937" y="513981"/>
                  </a:lnTo>
                  <a:lnTo>
                    <a:pt x="562838" y="505688"/>
                  </a:lnTo>
                  <a:lnTo>
                    <a:pt x="606640" y="483958"/>
                  </a:lnTo>
                  <a:lnTo>
                    <a:pt x="632752" y="447382"/>
                  </a:lnTo>
                  <a:lnTo>
                    <a:pt x="666115" y="385838"/>
                  </a:lnTo>
                  <a:lnTo>
                    <a:pt x="680224" y="350037"/>
                  </a:lnTo>
                  <a:lnTo>
                    <a:pt x="686866" y="321310"/>
                  </a:lnTo>
                  <a:close/>
                </a:path>
              </a:pathLst>
            </a:custGeom>
            <a:solidFill>
              <a:srgbClr val="4E87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55389" y="1135148"/>
              <a:ext cx="220472" cy="11370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42240" y="886979"/>
              <a:ext cx="102293" cy="24587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902345" y="639220"/>
              <a:ext cx="215925" cy="169077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1534935" y="2486092"/>
            <a:ext cx="2896235" cy="2743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00" b="1" spc="135" dirty="0">
                <a:solidFill>
                  <a:srgbClr val="FFE400"/>
                </a:solidFill>
                <a:latin typeface="Arial"/>
                <a:cs typeface="Arial"/>
              </a:rPr>
              <a:t>ЛУЧШИЕ</a:t>
            </a:r>
            <a:r>
              <a:rPr sz="1600" b="1" spc="-15" dirty="0">
                <a:solidFill>
                  <a:srgbClr val="FFE400"/>
                </a:solidFill>
                <a:latin typeface="Arial"/>
                <a:cs typeface="Arial"/>
              </a:rPr>
              <a:t> </a:t>
            </a:r>
            <a:r>
              <a:rPr sz="1600" b="1" spc="100" dirty="0">
                <a:solidFill>
                  <a:srgbClr val="FFE400"/>
                </a:solidFill>
                <a:latin typeface="Arial"/>
                <a:cs typeface="Arial"/>
              </a:rPr>
              <a:t>СРЕДИ</a:t>
            </a:r>
            <a:r>
              <a:rPr sz="1600" b="1" spc="-15" dirty="0">
                <a:solidFill>
                  <a:srgbClr val="FFE400"/>
                </a:solidFill>
                <a:latin typeface="Arial"/>
                <a:cs typeface="Arial"/>
              </a:rPr>
              <a:t> </a:t>
            </a:r>
            <a:r>
              <a:rPr sz="1600" b="1" spc="85" dirty="0">
                <a:solidFill>
                  <a:srgbClr val="FFE400"/>
                </a:solidFill>
                <a:latin typeface="Arial"/>
                <a:cs typeface="Arial"/>
              </a:rPr>
              <a:t>РАВНЫХ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550150" y="1309488"/>
            <a:ext cx="1004641" cy="25545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3335" marR="6985" algn="ctr">
              <a:lnSpc>
                <a:spcPct val="107800"/>
              </a:lnSpc>
              <a:spcBef>
                <a:spcPts val="75"/>
              </a:spcBef>
            </a:pPr>
            <a:r>
              <a:rPr sz="400" spc="70" dirty="0">
                <a:solidFill>
                  <a:srgbClr val="4E8740"/>
                </a:solidFill>
                <a:latin typeface="Magistral" panose="02000803050000020004" pitchFamily="50" charset="-52"/>
                <a:cs typeface="Tahoma"/>
              </a:rPr>
              <a:t>ВЫ</a:t>
            </a:r>
            <a:r>
              <a:rPr sz="400" spc="35" dirty="0">
                <a:solidFill>
                  <a:srgbClr val="4E8740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400" spc="50" dirty="0">
                <a:solidFill>
                  <a:srgbClr val="4E8740"/>
                </a:solidFill>
                <a:latin typeface="Magistral" panose="02000803050000020004" pitchFamily="50" charset="-52"/>
                <a:cs typeface="Tahoma"/>
              </a:rPr>
              <a:t>ПРИОБРЕТАЕТЕ</a:t>
            </a:r>
            <a:r>
              <a:rPr sz="400" spc="120" dirty="0">
                <a:solidFill>
                  <a:srgbClr val="4E8740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400" spc="45" dirty="0">
                <a:solidFill>
                  <a:srgbClr val="4E8740"/>
                </a:solidFill>
                <a:latin typeface="Magistral" panose="02000803050000020004" pitchFamily="50" charset="-52"/>
                <a:cs typeface="Tahoma"/>
              </a:rPr>
              <a:t>ВИЗИТКУ, </a:t>
            </a:r>
            <a:r>
              <a:rPr sz="400" spc="-110" dirty="0">
                <a:solidFill>
                  <a:srgbClr val="4E8740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400" spc="60" dirty="0">
                <a:solidFill>
                  <a:srgbClr val="4E8740"/>
                </a:solidFill>
                <a:latin typeface="Magistral" panose="02000803050000020004" pitchFamily="50" charset="-52"/>
                <a:cs typeface="Tahoma"/>
              </a:rPr>
              <a:t>А</a:t>
            </a:r>
            <a:r>
              <a:rPr sz="400" spc="-30" dirty="0">
                <a:solidFill>
                  <a:srgbClr val="4E8740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400" spc="60" dirty="0">
                <a:solidFill>
                  <a:srgbClr val="4E8740"/>
                </a:solidFill>
                <a:latin typeface="Magistral" panose="02000803050000020004" pitchFamily="50" charset="-52"/>
                <a:cs typeface="Tahoma"/>
              </a:rPr>
              <a:t>ВМЕС</a:t>
            </a:r>
            <a:r>
              <a:rPr sz="400" spc="45" dirty="0">
                <a:solidFill>
                  <a:srgbClr val="4E8740"/>
                </a:solidFill>
                <a:latin typeface="Magistral" panose="02000803050000020004" pitchFamily="50" charset="-52"/>
                <a:cs typeface="Tahoma"/>
              </a:rPr>
              <a:t>ТЕ</a:t>
            </a:r>
            <a:r>
              <a:rPr sz="400" spc="-30" dirty="0">
                <a:solidFill>
                  <a:srgbClr val="4E8740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400" spc="55" dirty="0">
                <a:solidFill>
                  <a:srgbClr val="4E8740"/>
                </a:solidFill>
                <a:latin typeface="Magistral" panose="02000803050000020004" pitchFamily="50" charset="-52"/>
                <a:cs typeface="Tahoma"/>
              </a:rPr>
              <a:t>ОБРЕ</a:t>
            </a:r>
            <a:r>
              <a:rPr sz="400" spc="15" dirty="0">
                <a:solidFill>
                  <a:srgbClr val="4E8740"/>
                </a:solidFill>
                <a:latin typeface="Magistral" panose="02000803050000020004" pitchFamily="50" charset="-52"/>
                <a:cs typeface="Tahoma"/>
              </a:rPr>
              <a:t>Т</a:t>
            </a:r>
            <a:r>
              <a:rPr sz="400" spc="70" dirty="0">
                <a:solidFill>
                  <a:srgbClr val="4E8740"/>
                </a:solidFill>
                <a:latin typeface="Magistral" panose="02000803050000020004" pitchFamily="50" charset="-52"/>
                <a:cs typeface="Tahoma"/>
              </a:rPr>
              <a:t>АЕМ</a:t>
            </a:r>
            <a:endParaRPr sz="400" dirty="0">
              <a:latin typeface="Magistral" panose="02000803050000020004" pitchFamily="50" charset="-52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50"/>
              </a:spcBef>
            </a:pPr>
            <a:r>
              <a:rPr sz="650" spc="85" dirty="0">
                <a:solidFill>
                  <a:srgbClr val="4E8740"/>
                </a:solidFill>
                <a:latin typeface="Magistral" panose="02000803050000020004" pitchFamily="50" charset="-52"/>
                <a:cs typeface="Tahoma"/>
              </a:rPr>
              <a:t>ЗЕЛЕНЫЕ</a:t>
            </a:r>
            <a:r>
              <a:rPr sz="650" spc="-45" dirty="0">
                <a:solidFill>
                  <a:srgbClr val="4E8740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650" spc="60" dirty="0">
                <a:solidFill>
                  <a:srgbClr val="4E8740"/>
                </a:solidFill>
                <a:latin typeface="Magistral" panose="02000803050000020004" pitchFamily="50" charset="-52"/>
                <a:cs typeface="Tahoma"/>
              </a:rPr>
              <a:t>Г</a:t>
            </a:r>
            <a:r>
              <a:rPr sz="650" spc="95" dirty="0">
                <a:solidFill>
                  <a:srgbClr val="4E8740"/>
                </a:solidFill>
                <a:latin typeface="Magistral" panose="02000803050000020004" pitchFamily="50" charset="-52"/>
                <a:cs typeface="Tahoma"/>
              </a:rPr>
              <a:t>ОР</a:t>
            </a:r>
            <a:r>
              <a:rPr sz="650" spc="75" dirty="0">
                <a:solidFill>
                  <a:srgbClr val="4E8740"/>
                </a:solidFill>
                <a:latin typeface="Magistral" panose="02000803050000020004" pitchFamily="50" charset="-52"/>
                <a:cs typeface="Tahoma"/>
              </a:rPr>
              <a:t>О</a:t>
            </a:r>
            <a:r>
              <a:rPr sz="650" spc="210" dirty="0">
                <a:solidFill>
                  <a:srgbClr val="4E8740"/>
                </a:solidFill>
                <a:latin typeface="Magistral" panose="02000803050000020004" pitchFamily="50" charset="-52"/>
                <a:cs typeface="Tahoma"/>
              </a:rPr>
              <a:t>Д</a:t>
            </a:r>
            <a:r>
              <a:rPr sz="650" spc="30" dirty="0">
                <a:solidFill>
                  <a:srgbClr val="4E8740"/>
                </a:solidFill>
                <a:latin typeface="Magistral" panose="02000803050000020004" pitchFamily="50" charset="-52"/>
                <a:cs typeface="Tahoma"/>
              </a:rPr>
              <a:t>А!</a:t>
            </a:r>
            <a:endParaRPr sz="650" dirty="0">
              <a:latin typeface="Magistral" panose="02000803050000020004" pitchFamily="50" charset="-52"/>
              <a:cs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02112" y="513999"/>
            <a:ext cx="6852458" cy="752385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40"/>
              </a:spcBef>
            </a:pPr>
            <a:r>
              <a:rPr sz="1150" spc="50" dirty="0">
                <a:solidFill>
                  <a:srgbClr val="474A4F"/>
                </a:solidFill>
                <a:latin typeface="Magistral" panose="02000803050000020004" pitchFamily="50" charset="-52"/>
                <a:cs typeface="Tahoma"/>
              </a:rPr>
              <a:t>Электронная</a:t>
            </a:r>
            <a:r>
              <a:rPr sz="1150" spc="-85" dirty="0">
                <a:solidFill>
                  <a:srgbClr val="474A4F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150" spc="50" dirty="0">
                <a:solidFill>
                  <a:srgbClr val="474A4F"/>
                </a:solidFill>
                <a:latin typeface="Magistral" panose="02000803050000020004" pitchFamily="50" charset="-52"/>
                <a:cs typeface="Tahoma"/>
              </a:rPr>
              <a:t>корпоративная</a:t>
            </a:r>
            <a:r>
              <a:rPr sz="1150" spc="-85" dirty="0">
                <a:solidFill>
                  <a:srgbClr val="474A4F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150" spc="60" dirty="0">
                <a:solidFill>
                  <a:srgbClr val="474A4F"/>
                </a:solidFill>
                <a:latin typeface="Magistral" panose="02000803050000020004" pitchFamily="50" charset="-52"/>
                <a:cs typeface="Tahoma"/>
              </a:rPr>
              <a:t>визитка</a:t>
            </a:r>
            <a:r>
              <a:rPr sz="1150" spc="-80" dirty="0">
                <a:solidFill>
                  <a:srgbClr val="474A4F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150" spc="85" dirty="0">
                <a:solidFill>
                  <a:srgbClr val="474A4F"/>
                </a:solidFill>
                <a:latin typeface="Magistral" panose="02000803050000020004" pitchFamily="50" charset="-52"/>
                <a:cs typeface="Tahoma"/>
              </a:rPr>
              <a:t>-</a:t>
            </a:r>
            <a:r>
              <a:rPr sz="1150" spc="-85" dirty="0">
                <a:solidFill>
                  <a:srgbClr val="474A4F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150" spc="65" dirty="0">
                <a:solidFill>
                  <a:srgbClr val="474A4F"/>
                </a:solidFill>
                <a:latin typeface="Magistral" panose="02000803050000020004" pitchFamily="50" charset="-52"/>
                <a:cs typeface="Tahoma"/>
              </a:rPr>
              <a:t>это</a:t>
            </a:r>
            <a:r>
              <a:rPr sz="1150" spc="-80" dirty="0">
                <a:solidFill>
                  <a:srgbClr val="474A4F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150" spc="50" dirty="0">
                <a:solidFill>
                  <a:srgbClr val="474A4F"/>
                </a:solidFill>
                <a:latin typeface="Magistral" panose="02000803050000020004" pitchFamily="50" charset="-52"/>
                <a:cs typeface="Tahoma"/>
              </a:rPr>
              <a:t>перспективная</a:t>
            </a:r>
            <a:r>
              <a:rPr sz="1150" spc="190" dirty="0">
                <a:solidFill>
                  <a:srgbClr val="474A4F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150" spc="-10" dirty="0">
                <a:solidFill>
                  <a:srgbClr val="474A4F"/>
                </a:solidFill>
                <a:latin typeface="Magistral" panose="02000803050000020004" pitchFamily="50" charset="-52"/>
                <a:cs typeface="Tahoma"/>
              </a:rPr>
              <a:t>IT</a:t>
            </a:r>
            <a:r>
              <a:rPr sz="1150" spc="-80" dirty="0">
                <a:solidFill>
                  <a:srgbClr val="474A4F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150" spc="50" dirty="0">
                <a:solidFill>
                  <a:srgbClr val="474A4F"/>
                </a:solidFill>
                <a:latin typeface="Magistral" panose="02000803050000020004" pitchFamily="50" charset="-52"/>
                <a:cs typeface="Tahoma"/>
              </a:rPr>
              <a:t>–технология</a:t>
            </a:r>
            <a:r>
              <a:rPr sz="1150" spc="-85" dirty="0">
                <a:solidFill>
                  <a:srgbClr val="474A4F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150" spc="55" dirty="0">
                <a:solidFill>
                  <a:srgbClr val="474A4F"/>
                </a:solidFill>
                <a:latin typeface="Magistral" panose="02000803050000020004" pitchFamily="50" charset="-52"/>
                <a:cs typeface="Tahoma"/>
              </a:rPr>
              <a:t>позиционирования, </a:t>
            </a:r>
            <a:r>
              <a:rPr sz="1150" spc="-345" dirty="0">
                <a:solidFill>
                  <a:srgbClr val="474A4F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150" spc="65" dirty="0">
                <a:solidFill>
                  <a:srgbClr val="474A4F"/>
                </a:solidFill>
                <a:latin typeface="Magistral" panose="02000803050000020004" pitchFamily="50" charset="-52"/>
                <a:cs typeface="Tahoma"/>
              </a:rPr>
              <a:t>маркетингового</a:t>
            </a:r>
            <a:r>
              <a:rPr sz="1150" spc="-90" dirty="0">
                <a:solidFill>
                  <a:srgbClr val="474A4F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150" spc="65" dirty="0">
                <a:solidFill>
                  <a:srgbClr val="474A4F"/>
                </a:solidFill>
                <a:latin typeface="Magistral" panose="02000803050000020004" pitchFamily="50" charset="-52"/>
                <a:cs typeface="Tahoma"/>
              </a:rPr>
              <a:t>продвижения</a:t>
            </a:r>
            <a:r>
              <a:rPr sz="1150" spc="-90" dirty="0">
                <a:solidFill>
                  <a:srgbClr val="474A4F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150" spc="60" dirty="0">
                <a:solidFill>
                  <a:srgbClr val="474A4F"/>
                </a:solidFill>
                <a:latin typeface="Magistral" panose="02000803050000020004" pitchFamily="50" charset="-52"/>
                <a:cs typeface="Tahoma"/>
              </a:rPr>
              <a:t>и</a:t>
            </a:r>
            <a:r>
              <a:rPr sz="1150" spc="-90" dirty="0">
                <a:solidFill>
                  <a:srgbClr val="474A4F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150" spc="65" dirty="0">
                <a:solidFill>
                  <a:srgbClr val="474A4F"/>
                </a:solidFill>
                <a:latin typeface="Magistral" panose="02000803050000020004" pitchFamily="50" charset="-52"/>
                <a:cs typeface="Tahoma"/>
              </a:rPr>
              <a:t>рекламы</a:t>
            </a:r>
            <a:r>
              <a:rPr sz="1150" spc="180" dirty="0">
                <a:solidFill>
                  <a:srgbClr val="474A4F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150" spc="50" dirty="0">
                <a:solidFill>
                  <a:srgbClr val="474A4F"/>
                </a:solidFill>
                <a:latin typeface="Magistral" panose="02000803050000020004" pitchFamily="50" charset="-52"/>
                <a:cs typeface="Tahoma"/>
              </a:rPr>
              <a:t>бренда,</a:t>
            </a:r>
            <a:r>
              <a:rPr sz="1150" spc="-90" dirty="0">
                <a:solidFill>
                  <a:srgbClr val="474A4F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150" spc="60" dirty="0">
                <a:solidFill>
                  <a:srgbClr val="474A4F"/>
                </a:solidFill>
                <a:latin typeface="Magistral" panose="02000803050000020004" pitchFamily="50" charset="-52"/>
                <a:cs typeface="Tahoma"/>
              </a:rPr>
              <a:t>товаров</a:t>
            </a:r>
            <a:r>
              <a:rPr sz="1150" spc="-90" dirty="0">
                <a:solidFill>
                  <a:srgbClr val="474A4F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150" spc="60" dirty="0">
                <a:solidFill>
                  <a:srgbClr val="474A4F"/>
                </a:solidFill>
                <a:latin typeface="Magistral" panose="02000803050000020004" pitchFamily="50" charset="-52"/>
                <a:cs typeface="Tahoma"/>
              </a:rPr>
              <a:t>и</a:t>
            </a:r>
            <a:r>
              <a:rPr sz="1150" spc="-90" dirty="0">
                <a:solidFill>
                  <a:srgbClr val="474A4F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150" spc="70" dirty="0">
                <a:solidFill>
                  <a:srgbClr val="474A4F"/>
                </a:solidFill>
                <a:latin typeface="Magistral" panose="02000803050000020004" pitchFamily="50" charset="-52"/>
                <a:cs typeface="Tahoma"/>
              </a:rPr>
              <a:t>услуг</a:t>
            </a:r>
            <a:r>
              <a:rPr sz="1150" spc="-90" dirty="0">
                <a:solidFill>
                  <a:srgbClr val="474A4F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150" spc="80" dirty="0">
                <a:solidFill>
                  <a:srgbClr val="474A4F"/>
                </a:solidFill>
                <a:latin typeface="Magistral" panose="02000803050000020004" pitchFamily="50" charset="-52"/>
                <a:cs typeface="Tahoma"/>
              </a:rPr>
              <a:t>Вашей</a:t>
            </a:r>
            <a:r>
              <a:rPr sz="1150" spc="-85" dirty="0">
                <a:solidFill>
                  <a:srgbClr val="474A4F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150" spc="45" dirty="0">
                <a:solidFill>
                  <a:srgbClr val="474A4F"/>
                </a:solidFill>
                <a:latin typeface="Magistral" panose="02000803050000020004" pitchFamily="50" charset="-52"/>
                <a:cs typeface="Tahoma"/>
              </a:rPr>
              <a:t>компании.</a:t>
            </a:r>
            <a:endParaRPr sz="1150" dirty="0">
              <a:latin typeface="Magistral" panose="02000803050000020004" pitchFamily="50" charset="-52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1150" spc="55" dirty="0">
                <a:solidFill>
                  <a:srgbClr val="474A4F"/>
                </a:solidFill>
                <a:latin typeface="Magistral" panose="02000803050000020004" pitchFamily="50" charset="-52"/>
                <a:cs typeface="Tahoma"/>
              </a:rPr>
              <a:t>Потенциал</a:t>
            </a:r>
            <a:r>
              <a:rPr sz="1150" spc="180" dirty="0">
                <a:solidFill>
                  <a:srgbClr val="474A4F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150" spc="55" dirty="0">
                <a:solidFill>
                  <a:srgbClr val="474A4F"/>
                </a:solidFill>
                <a:latin typeface="Magistral" panose="02000803050000020004" pitchFamily="50" charset="-52"/>
                <a:cs typeface="Tahoma"/>
              </a:rPr>
              <a:t>значительного</a:t>
            </a:r>
            <a:r>
              <a:rPr sz="1150" spc="-85" dirty="0">
                <a:solidFill>
                  <a:srgbClr val="474A4F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150" spc="55" dirty="0">
                <a:solidFill>
                  <a:srgbClr val="474A4F"/>
                </a:solidFill>
                <a:latin typeface="Magistral" panose="02000803050000020004" pitchFamily="50" charset="-52"/>
                <a:cs typeface="Tahoma"/>
              </a:rPr>
              <a:t>роста</a:t>
            </a:r>
            <a:r>
              <a:rPr sz="1150" spc="-90" dirty="0">
                <a:solidFill>
                  <a:srgbClr val="474A4F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150" spc="75" dirty="0">
                <a:solidFill>
                  <a:srgbClr val="474A4F"/>
                </a:solidFill>
                <a:latin typeface="Magistral" panose="02000803050000020004" pitchFamily="50" charset="-52"/>
                <a:cs typeface="Tahoma"/>
              </a:rPr>
              <a:t>продаж</a:t>
            </a:r>
            <a:r>
              <a:rPr sz="1150" spc="-85" dirty="0">
                <a:solidFill>
                  <a:srgbClr val="474A4F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150" spc="45" dirty="0">
                <a:solidFill>
                  <a:srgbClr val="474A4F"/>
                </a:solidFill>
                <a:latin typeface="Magistral" panose="02000803050000020004" pitchFamily="50" charset="-52"/>
                <a:cs typeface="Tahoma"/>
              </a:rPr>
              <a:t>компании.</a:t>
            </a:r>
            <a:endParaRPr sz="1150" dirty="0">
              <a:latin typeface="Magistral" panose="02000803050000020004" pitchFamily="50" charset="-52"/>
              <a:cs typeface="Tahom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570960"/>
            <a:ext cx="8368665" cy="3043555"/>
            <a:chOff x="0" y="570960"/>
            <a:chExt cx="8368665" cy="3043555"/>
          </a:xfrm>
        </p:grpSpPr>
        <p:sp>
          <p:nvSpPr>
            <p:cNvPr id="4" name="object 4"/>
            <p:cNvSpPr/>
            <p:nvPr/>
          </p:nvSpPr>
          <p:spPr>
            <a:xfrm>
              <a:off x="0" y="570960"/>
              <a:ext cx="1547495" cy="36195"/>
            </a:xfrm>
            <a:custGeom>
              <a:avLst/>
              <a:gdLst/>
              <a:ahLst/>
              <a:cxnLst/>
              <a:rect l="l" t="t" r="r" b="b"/>
              <a:pathLst>
                <a:path w="1547495" h="36195">
                  <a:moveTo>
                    <a:pt x="1546952" y="0"/>
                  </a:moveTo>
                  <a:lnTo>
                    <a:pt x="0" y="0"/>
                  </a:lnTo>
                  <a:lnTo>
                    <a:pt x="0" y="35999"/>
                  </a:lnTo>
                  <a:lnTo>
                    <a:pt x="1546952" y="35999"/>
                  </a:lnTo>
                  <a:lnTo>
                    <a:pt x="1546952" y="0"/>
                  </a:lnTo>
                  <a:close/>
                </a:path>
              </a:pathLst>
            </a:custGeom>
            <a:solidFill>
              <a:srgbClr val="86C1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06959"/>
              <a:ext cx="1547495" cy="38100"/>
            </a:xfrm>
            <a:custGeom>
              <a:avLst/>
              <a:gdLst/>
              <a:ahLst/>
              <a:cxnLst/>
              <a:rect l="l" t="t" r="r" b="b"/>
              <a:pathLst>
                <a:path w="1547495" h="38100">
                  <a:moveTo>
                    <a:pt x="1546952" y="0"/>
                  </a:moveTo>
                  <a:lnTo>
                    <a:pt x="0" y="0"/>
                  </a:lnTo>
                  <a:lnTo>
                    <a:pt x="0" y="37861"/>
                  </a:lnTo>
                  <a:lnTo>
                    <a:pt x="1546952" y="37861"/>
                  </a:lnTo>
                  <a:lnTo>
                    <a:pt x="1546952" y="0"/>
                  </a:lnTo>
                  <a:close/>
                </a:path>
              </a:pathLst>
            </a:custGeom>
            <a:solidFill>
              <a:srgbClr val="D6D9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6155" y="1361189"/>
              <a:ext cx="3820651" cy="225300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47944" y="1361189"/>
              <a:ext cx="3820651" cy="2253009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602112" y="3680300"/>
            <a:ext cx="5338438" cy="4231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  <a:tabLst>
                <a:tab pos="3714115" algn="l"/>
              </a:tabLst>
            </a:pPr>
            <a:r>
              <a:rPr sz="1000" spc="30" dirty="0">
                <a:solidFill>
                  <a:srgbClr val="9D9E9E"/>
                </a:solidFill>
                <a:latin typeface="Magistral" panose="02000803050000020004" pitchFamily="50" charset="-52"/>
                <a:cs typeface="Tahoma"/>
              </a:rPr>
              <a:t>вариа</a:t>
            </a:r>
            <a:r>
              <a:rPr sz="1000" spc="40" dirty="0">
                <a:solidFill>
                  <a:srgbClr val="9D9E9E"/>
                </a:solidFill>
                <a:latin typeface="Magistral" panose="02000803050000020004" pitchFamily="50" charset="-52"/>
                <a:cs typeface="Tahoma"/>
              </a:rPr>
              <a:t>н</a:t>
            </a:r>
            <a:r>
              <a:rPr sz="1000" spc="45" dirty="0">
                <a:solidFill>
                  <a:srgbClr val="9D9E9E"/>
                </a:solidFill>
                <a:latin typeface="Magistral" panose="02000803050000020004" pitchFamily="50" charset="-52"/>
                <a:cs typeface="Tahoma"/>
              </a:rPr>
              <a:t>т</a:t>
            </a:r>
            <a:r>
              <a:rPr sz="1000" spc="-80" dirty="0">
                <a:solidFill>
                  <a:srgbClr val="9D9E9E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-245" dirty="0">
                <a:solidFill>
                  <a:srgbClr val="9D9E9E"/>
                </a:solidFill>
                <a:latin typeface="Magistral" panose="02000803050000020004" pitchFamily="50" charset="-52"/>
                <a:cs typeface="Tahoma"/>
              </a:rPr>
              <a:t>1</a:t>
            </a:r>
            <a:r>
              <a:rPr sz="1000" dirty="0">
                <a:solidFill>
                  <a:srgbClr val="9D9E9E"/>
                </a:solidFill>
                <a:latin typeface="Magistral" panose="02000803050000020004" pitchFamily="50" charset="-52"/>
                <a:cs typeface="Tahoma"/>
              </a:rPr>
              <a:t>	</a:t>
            </a:r>
            <a:r>
              <a:rPr sz="1000" spc="30" dirty="0">
                <a:solidFill>
                  <a:srgbClr val="9D9E9E"/>
                </a:solidFill>
                <a:latin typeface="Magistral" panose="02000803050000020004" pitchFamily="50" charset="-52"/>
                <a:cs typeface="Tahoma"/>
              </a:rPr>
              <a:t>вариа</a:t>
            </a:r>
            <a:r>
              <a:rPr sz="1000" spc="40" dirty="0">
                <a:solidFill>
                  <a:srgbClr val="9D9E9E"/>
                </a:solidFill>
                <a:latin typeface="Magistral" panose="02000803050000020004" pitchFamily="50" charset="-52"/>
                <a:cs typeface="Tahoma"/>
              </a:rPr>
              <a:t>н</a:t>
            </a:r>
            <a:r>
              <a:rPr sz="1000" spc="45" dirty="0">
                <a:solidFill>
                  <a:srgbClr val="9D9E9E"/>
                </a:solidFill>
                <a:latin typeface="Magistral" panose="02000803050000020004" pitchFamily="50" charset="-52"/>
                <a:cs typeface="Tahoma"/>
              </a:rPr>
              <a:t>т</a:t>
            </a:r>
            <a:r>
              <a:rPr sz="1000" spc="-80" dirty="0">
                <a:solidFill>
                  <a:srgbClr val="9D9E9E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80" dirty="0">
                <a:solidFill>
                  <a:srgbClr val="9D9E9E"/>
                </a:solidFill>
                <a:latin typeface="Magistral" panose="02000803050000020004" pitchFamily="50" charset="-52"/>
                <a:cs typeface="Tahoma"/>
              </a:rPr>
              <a:t>2</a:t>
            </a:r>
            <a:endParaRPr sz="1000" dirty="0">
              <a:latin typeface="Magistral" panose="02000803050000020004" pitchFamily="50" charset="-52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1000" spc="50" dirty="0">
                <a:solidFill>
                  <a:srgbClr val="9D9E9E"/>
                </a:solidFill>
                <a:latin typeface="Magistral" panose="02000803050000020004" pitchFamily="50" charset="-52"/>
                <a:cs typeface="Tahoma"/>
              </a:rPr>
              <a:t>Варианты</a:t>
            </a:r>
            <a:r>
              <a:rPr sz="1000" spc="-80" dirty="0">
                <a:solidFill>
                  <a:srgbClr val="9D9E9E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40" dirty="0">
                <a:solidFill>
                  <a:srgbClr val="9D9E9E"/>
                </a:solidFill>
                <a:latin typeface="Magistral" panose="02000803050000020004" pitchFamily="50" charset="-52"/>
                <a:cs typeface="Tahoma"/>
              </a:rPr>
              <a:t>внешнего</a:t>
            </a:r>
            <a:r>
              <a:rPr sz="1000" spc="-75" dirty="0">
                <a:solidFill>
                  <a:srgbClr val="9D9E9E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70" dirty="0">
                <a:solidFill>
                  <a:srgbClr val="9D9E9E"/>
                </a:solidFill>
                <a:latin typeface="Magistral" panose="02000803050000020004" pitchFamily="50" charset="-52"/>
                <a:cs typeface="Tahoma"/>
              </a:rPr>
              <a:t>вида</a:t>
            </a:r>
            <a:r>
              <a:rPr sz="1000" spc="-75" dirty="0">
                <a:solidFill>
                  <a:srgbClr val="9D9E9E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65" dirty="0">
                <a:solidFill>
                  <a:srgbClr val="9D9E9E"/>
                </a:solidFill>
                <a:latin typeface="Magistral" panose="02000803050000020004" pitchFamily="50" charset="-52"/>
                <a:cs typeface="Tahoma"/>
              </a:rPr>
              <a:t>Вашей</a:t>
            </a:r>
            <a:r>
              <a:rPr sz="1000" spc="-75" dirty="0">
                <a:solidFill>
                  <a:srgbClr val="9D9E9E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40" dirty="0">
                <a:solidFill>
                  <a:srgbClr val="9D9E9E"/>
                </a:solidFill>
                <a:latin typeface="Magistral" panose="02000803050000020004" pitchFamily="50" charset="-52"/>
                <a:cs typeface="Tahoma"/>
              </a:rPr>
              <a:t>электронной</a:t>
            </a:r>
            <a:r>
              <a:rPr sz="1000" spc="-75" dirty="0">
                <a:solidFill>
                  <a:srgbClr val="9D9E9E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50" dirty="0">
                <a:solidFill>
                  <a:srgbClr val="9D9E9E"/>
                </a:solidFill>
                <a:latin typeface="Magistral" panose="02000803050000020004" pitchFamily="50" charset="-52"/>
                <a:cs typeface="Tahoma"/>
              </a:rPr>
              <a:t>визитки</a:t>
            </a:r>
            <a:r>
              <a:rPr sz="1000" spc="-75" dirty="0">
                <a:solidFill>
                  <a:srgbClr val="9D9E9E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25" dirty="0">
                <a:solidFill>
                  <a:srgbClr val="9D9E9E"/>
                </a:solidFill>
                <a:latin typeface="Magistral" panose="02000803050000020004" pitchFamily="50" charset="-52"/>
                <a:cs typeface="Tahoma"/>
              </a:rPr>
              <a:t>на</a:t>
            </a:r>
            <a:r>
              <a:rPr sz="1000" spc="-75" dirty="0">
                <a:solidFill>
                  <a:srgbClr val="9D9E9E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55" dirty="0">
                <a:solidFill>
                  <a:srgbClr val="9D9E9E"/>
                </a:solidFill>
                <a:latin typeface="Magistral" panose="02000803050000020004" pitchFamily="50" charset="-52"/>
                <a:cs typeface="Tahoma"/>
              </a:rPr>
              <a:t>физическом</a:t>
            </a:r>
            <a:r>
              <a:rPr sz="1000" spc="-75" dirty="0">
                <a:solidFill>
                  <a:srgbClr val="9D9E9E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40" dirty="0">
                <a:solidFill>
                  <a:srgbClr val="9D9E9E"/>
                </a:solidFill>
                <a:latin typeface="Magistral" panose="02000803050000020004" pitchFamily="50" charset="-52"/>
                <a:cs typeface="Tahoma"/>
              </a:rPr>
              <a:t>носителе</a:t>
            </a:r>
            <a:endParaRPr sz="1000" dirty="0">
              <a:latin typeface="Magistral" panose="02000803050000020004" pitchFamily="50" charset="-52"/>
              <a:cs typeface="Tahom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208189" y="3495639"/>
            <a:ext cx="5219700" cy="287655"/>
            <a:chOff x="2208189" y="3495639"/>
            <a:chExt cx="5219700" cy="287655"/>
          </a:xfrm>
        </p:grpSpPr>
        <p:sp>
          <p:nvSpPr>
            <p:cNvPr id="10" name="object 10"/>
            <p:cNvSpPr/>
            <p:nvPr/>
          </p:nvSpPr>
          <p:spPr>
            <a:xfrm>
              <a:off x="2212689" y="3591082"/>
              <a:ext cx="5110480" cy="187960"/>
            </a:xfrm>
            <a:custGeom>
              <a:avLst/>
              <a:gdLst/>
              <a:ahLst/>
              <a:cxnLst/>
              <a:rect l="l" t="t" r="r" b="b"/>
              <a:pathLst>
                <a:path w="5110480" h="187960">
                  <a:moveTo>
                    <a:pt x="1359773" y="0"/>
                  </a:moveTo>
                  <a:lnTo>
                    <a:pt x="1359773" y="187516"/>
                  </a:lnTo>
                  <a:lnTo>
                    <a:pt x="0" y="187516"/>
                  </a:lnTo>
                </a:path>
                <a:path w="5110480" h="187960">
                  <a:moveTo>
                    <a:pt x="5110067" y="0"/>
                  </a:moveTo>
                  <a:lnTo>
                    <a:pt x="5110067" y="187516"/>
                  </a:lnTo>
                  <a:lnTo>
                    <a:pt x="3750293" y="187516"/>
                  </a:lnTo>
                </a:path>
              </a:pathLst>
            </a:custGeom>
            <a:ln w="9000">
              <a:solidFill>
                <a:srgbClr val="C5C6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79472" y="3495639"/>
              <a:ext cx="198122" cy="19507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29764" y="3495639"/>
              <a:ext cx="198122" cy="195073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8613325" y="4237026"/>
            <a:ext cx="8064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50" dirty="0">
                <a:solidFill>
                  <a:srgbClr val="9D9E9E"/>
                </a:solidFill>
                <a:latin typeface="Tahoma"/>
                <a:cs typeface="Tahoma"/>
              </a:rPr>
              <a:t>3</a:t>
            </a:r>
            <a:endParaRPr sz="7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58970"/>
            <a:ext cx="8731250" cy="4671060"/>
            <a:chOff x="0" y="358970"/>
            <a:chExt cx="8731250" cy="46710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8859" y="4668969"/>
              <a:ext cx="8461112" cy="36088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75174" y="358970"/>
              <a:ext cx="155448" cy="466953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366095"/>
              <a:ext cx="8559165" cy="4320540"/>
            </a:xfrm>
            <a:custGeom>
              <a:avLst/>
              <a:gdLst/>
              <a:ahLst/>
              <a:cxnLst/>
              <a:rect l="l" t="t" r="r" b="b"/>
              <a:pathLst>
                <a:path w="8559165" h="4320540">
                  <a:moveTo>
                    <a:pt x="0" y="4319998"/>
                  </a:moveTo>
                  <a:lnTo>
                    <a:pt x="0" y="0"/>
                  </a:lnTo>
                  <a:lnTo>
                    <a:pt x="8558795" y="0"/>
                  </a:lnTo>
                  <a:lnTo>
                    <a:pt x="8558795" y="4319998"/>
                  </a:lnTo>
                  <a:lnTo>
                    <a:pt x="0" y="4319998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10955" y="1075244"/>
              <a:ext cx="4686421" cy="3035750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840367" y="530319"/>
            <a:ext cx="4659188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45" dirty="0">
                <a:latin typeface="Magistral" panose="02000803050000020004" pitchFamily="50" charset="-52"/>
              </a:rPr>
              <a:t>Электронная</a:t>
            </a:r>
            <a:r>
              <a:rPr spc="-95" dirty="0">
                <a:latin typeface="Magistral" panose="02000803050000020004" pitchFamily="50" charset="-52"/>
              </a:rPr>
              <a:t> </a:t>
            </a:r>
            <a:r>
              <a:rPr spc="45" dirty="0">
                <a:latin typeface="Magistral" panose="02000803050000020004" pitchFamily="50" charset="-52"/>
              </a:rPr>
              <a:t>корпоративная</a:t>
            </a:r>
            <a:r>
              <a:rPr spc="-95" dirty="0">
                <a:latin typeface="Magistral" panose="02000803050000020004" pitchFamily="50" charset="-52"/>
              </a:rPr>
              <a:t> </a:t>
            </a:r>
            <a:r>
              <a:rPr spc="55" dirty="0">
                <a:latin typeface="Magistral" panose="02000803050000020004" pitchFamily="50" charset="-52"/>
              </a:rPr>
              <a:t>визитка</a:t>
            </a:r>
            <a:r>
              <a:rPr spc="-95" dirty="0">
                <a:latin typeface="Magistral" panose="02000803050000020004" pitchFamily="50" charset="-52"/>
              </a:rPr>
              <a:t> </a:t>
            </a:r>
            <a:r>
              <a:rPr spc="50" dirty="0">
                <a:latin typeface="Magistral" panose="02000803050000020004" pitchFamily="50" charset="-52"/>
              </a:rPr>
              <a:t>решит</a:t>
            </a:r>
            <a:r>
              <a:rPr spc="-95" dirty="0">
                <a:latin typeface="Magistral" panose="02000803050000020004" pitchFamily="50" charset="-52"/>
              </a:rPr>
              <a:t> </a:t>
            </a:r>
            <a:r>
              <a:rPr spc="60" dirty="0">
                <a:latin typeface="Magistral" panose="02000803050000020004" pitchFamily="50" charset="-52"/>
              </a:rPr>
              <a:t>весь</a:t>
            </a:r>
            <a:r>
              <a:rPr spc="-95" dirty="0">
                <a:latin typeface="Magistral" panose="02000803050000020004" pitchFamily="50" charset="-52"/>
              </a:rPr>
              <a:t> </a:t>
            </a:r>
            <a:r>
              <a:rPr spc="50" dirty="0">
                <a:latin typeface="Magistral" panose="02000803050000020004" pitchFamily="50" charset="-52"/>
              </a:rPr>
              <a:t>комплекс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840350" y="720510"/>
            <a:ext cx="4558904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60" dirty="0">
                <a:solidFill>
                  <a:srgbClr val="474A4F"/>
                </a:solidFill>
                <a:latin typeface="Magistral" panose="02000803050000020004" pitchFamily="50" charset="-52"/>
                <a:cs typeface="Tahoma"/>
              </a:rPr>
              <a:t>маркетингового</a:t>
            </a:r>
            <a:r>
              <a:rPr sz="1200" spc="-100" dirty="0">
                <a:solidFill>
                  <a:srgbClr val="474A4F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200" spc="60" dirty="0">
                <a:solidFill>
                  <a:srgbClr val="474A4F"/>
                </a:solidFill>
                <a:latin typeface="Magistral" panose="02000803050000020004" pitchFamily="50" charset="-52"/>
                <a:cs typeface="Tahoma"/>
              </a:rPr>
              <a:t>продвижения</a:t>
            </a:r>
            <a:r>
              <a:rPr sz="1200" spc="-95" dirty="0">
                <a:solidFill>
                  <a:srgbClr val="474A4F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200" spc="55" dirty="0">
                <a:solidFill>
                  <a:srgbClr val="474A4F"/>
                </a:solidFill>
                <a:latin typeface="Magistral" panose="02000803050000020004" pitchFamily="50" charset="-52"/>
                <a:cs typeface="Tahoma"/>
              </a:rPr>
              <a:t>и</a:t>
            </a:r>
            <a:r>
              <a:rPr sz="1200" spc="-100" dirty="0">
                <a:solidFill>
                  <a:srgbClr val="474A4F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200" spc="35" dirty="0">
                <a:solidFill>
                  <a:srgbClr val="474A4F"/>
                </a:solidFill>
                <a:latin typeface="Magistral" panose="02000803050000020004" pitchFamily="50" charset="-52"/>
                <a:cs typeface="Tahoma"/>
              </a:rPr>
              <a:t>привлечения</a:t>
            </a:r>
            <a:r>
              <a:rPr sz="1200" spc="-95" dirty="0">
                <a:solidFill>
                  <a:srgbClr val="474A4F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200" spc="50" dirty="0">
                <a:solidFill>
                  <a:srgbClr val="474A4F"/>
                </a:solidFill>
                <a:latin typeface="Magistral" panose="02000803050000020004" pitchFamily="50" charset="-52"/>
                <a:cs typeface="Tahoma"/>
              </a:rPr>
              <a:t>клиентов</a:t>
            </a:r>
            <a:endParaRPr sz="1200" dirty="0">
              <a:latin typeface="Magistral" panose="02000803050000020004" pitchFamily="50" charset="-52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373243" y="2910730"/>
            <a:ext cx="903554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15" dirty="0">
                <a:solidFill>
                  <a:srgbClr val="9D9E9E"/>
                </a:solidFill>
                <a:latin typeface="Magistral" panose="02000803050000020004" pitchFamily="50" charset="-52"/>
                <a:cs typeface="Tahoma"/>
              </a:rPr>
              <a:t>к</a:t>
            </a:r>
            <a:r>
              <a:rPr sz="1000" spc="45" dirty="0">
                <a:solidFill>
                  <a:srgbClr val="9D9E9E"/>
                </a:solidFill>
                <a:latin typeface="Magistral" panose="02000803050000020004" pitchFamily="50" charset="-52"/>
                <a:cs typeface="Tahoma"/>
              </a:rPr>
              <a:t>о</a:t>
            </a:r>
            <a:r>
              <a:rPr sz="1000" spc="55" dirty="0">
                <a:solidFill>
                  <a:srgbClr val="9D9E9E"/>
                </a:solidFill>
                <a:latin typeface="Magistral" panose="02000803050000020004" pitchFamily="50" charset="-52"/>
                <a:cs typeface="Tahoma"/>
              </a:rPr>
              <a:t>н</a:t>
            </a:r>
            <a:r>
              <a:rPr sz="1000" spc="45" dirty="0">
                <a:solidFill>
                  <a:srgbClr val="9D9E9E"/>
                </a:solidFill>
                <a:latin typeface="Magistral" panose="02000803050000020004" pitchFamily="50" charset="-52"/>
                <a:cs typeface="Tahoma"/>
              </a:rPr>
              <a:t>тр</a:t>
            </a:r>
            <a:r>
              <a:rPr sz="1000" spc="40" dirty="0">
                <a:solidFill>
                  <a:srgbClr val="9D9E9E"/>
                </a:solidFill>
                <a:latin typeface="Magistral" panose="02000803050000020004" pitchFamily="50" charset="-52"/>
                <a:cs typeface="Tahoma"/>
              </a:rPr>
              <a:t>о</a:t>
            </a:r>
            <a:r>
              <a:rPr sz="1000" spc="35" dirty="0">
                <a:solidFill>
                  <a:srgbClr val="9D9E9E"/>
                </a:solidFill>
                <a:latin typeface="Magistral" panose="02000803050000020004" pitchFamily="50" charset="-52"/>
                <a:cs typeface="Tahoma"/>
              </a:rPr>
              <a:t>ль</a:t>
            </a:r>
            <a:endParaRPr sz="1000" dirty="0">
              <a:latin typeface="Magistral" panose="02000803050000020004" pitchFamily="50" charset="-52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154414" y="2304991"/>
            <a:ext cx="903554" cy="321948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97485" marR="5080" indent="-185420">
              <a:lnSpc>
                <a:spcPct val="104000"/>
              </a:lnSpc>
              <a:spcBef>
                <a:spcPts val="50"/>
              </a:spcBef>
            </a:pPr>
            <a:r>
              <a:rPr sz="1000" spc="35" dirty="0">
                <a:solidFill>
                  <a:srgbClr val="9D9E9E"/>
                </a:solidFill>
                <a:latin typeface="Magistral" panose="02000803050000020004" pitchFamily="50" charset="-52"/>
                <a:cs typeface="Tahoma"/>
              </a:rPr>
              <a:t>презе</a:t>
            </a:r>
            <a:r>
              <a:rPr sz="1000" spc="45" dirty="0">
                <a:solidFill>
                  <a:srgbClr val="9D9E9E"/>
                </a:solidFill>
                <a:latin typeface="Magistral" panose="02000803050000020004" pitchFamily="50" charset="-52"/>
                <a:cs typeface="Tahoma"/>
              </a:rPr>
              <a:t>н</a:t>
            </a:r>
            <a:r>
              <a:rPr sz="1000" spc="25" dirty="0">
                <a:solidFill>
                  <a:srgbClr val="9D9E9E"/>
                </a:solidFill>
                <a:latin typeface="Magistral" panose="02000803050000020004" pitchFamily="50" charset="-52"/>
                <a:cs typeface="Tahoma"/>
              </a:rPr>
              <a:t>т</a:t>
            </a:r>
            <a:r>
              <a:rPr sz="1000" spc="40" dirty="0">
                <a:solidFill>
                  <a:srgbClr val="9D9E9E"/>
                </a:solidFill>
                <a:latin typeface="Magistral" panose="02000803050000020004" pitchFamily="50" charset="-52"/>
                <a:cs typeface="Tahoma"/>
              </a:rPr>
              <a:t>ация  </a:t>
            </a:r>
            <a:r>
              <a:rPr sz="1000" spc="15" dirty="0">
                <a:solidFill>
                  <a:srgbClr val="9D9E9E"/>
                </a:solidFill>
                <a:latin typeface="Magistral" panose="02000803050000020004" pitchFamily="50" charset="-52"/>
                <a:cs typeface="Tahoma"/>
              </a:rPr>
              <a:t>к</a:t>
            </a:r>
            <a:r>
              <a:rPr sz="1000" spc="50" dirty="0">
                <a:solidFill>
                  <a:srgbClr val="9D9E9E"/>
                </a:solidFill>
                <a:latin typeface="Magistral" panose="02000803050000020004" pitchFamily="50" charset="-52"/>
                <a:cs typeface="Tahoma"/>
              </a:rPr>
              <a:t>омпании</a:t>
            </a:r>
            <a:endParaRPr sz="1000" dirty="0">
              <a:latin typeface="Magistral" panose="02000803050000020004" pitchFamily="50" charset="-52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23737" y="1710865"/>
            <a:ext cx="1034231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45" dirty="0">
                <a:solidFill>
                  <a:srgbClr val="9D9E9E"/>
                </a:solidFill>
                <a:latin typeface="Magistral" panose="02000803050000020004" pitchFamily="50" charset="-52"/>
                <a:cs typeface="Tahoma"/>
              </a:rPr>
              <a:t>экологичность</a:t>
            </a:r>
            <a:endParaRPr sz="1000" dirty="0">
              <a:latin typeface="Magistral" panose="02000803050000020004" pitchFamily="50" charset="-52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085718" y="1092652"/>
            <a:ext cx="97225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000" spc="50" dirty="0">
                <a:solidFill>
                  <a:srgbClr val="9D9E9E"/>
                </a:solidFill>
                <a:latin typeface="Magistral" panose="02000803050000020004" pitchFamily="50" charset="-52"/>
                <a:cs typeface="Tahoma"/>
              </a:rPr>
              <a:t>безопасность</a:t>
            </a:r>
            <a:endParaRPr sz="1000" dirty="0">
              <a:latin typeface="Magistral" panose="02000803050000020004" pitchFamily="50" charset="-52"/>
              <a:cs typeface="Tahoma"/>
            </a:endParaRPr>
          </a:p>
          <a:p>
            <a:pPr marR="5080" algn="r">
              <a:lnSpc>
                <a:spcPct val="100000"/>
              </a:lnSpc>
              <a:spcBef>
                <a:spcPts val="45"/>
              </a:spcBef>
            </a:pPr>
            <a:r>
              <a:rPr sz="1000" spc="50" dirty="0">
                <a:solidFill>
                  <a:srgbClr val="9D9E9E"/>
                </a:solidFill>
                <a:latin typeface="Magistral" panose="02000803050000020004" pitchFamily="50" charset="-52"/>
                <a:cs typeface="Tahoma"/>
              </a:rPr>
              <a:t>данных</a:t>
            </a:r>
            <a:endParaRPr sz="1000" dirty="0">
              <a:latin typeface="Magistral" panose="02000803050000020004" pitchFamily="50" charset="-52"/>
              <a:cs typeface="Tahom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0" y="570960"/>
            <a:ext cx="1777364" cy="74295"/>
            <a:chOff x="0" y="570960"/>
            <a:chExt cx="1777364" cy="74295"/>
          </a:xfrm>
        </p:grpSpPr>
        <p:sp>
          <p:nvSpPr>
            <p:cNvPr id="14" name="object 14"/>
            <p:cNvSpPr/>
            <p:nvPr/>
          </p:nvSpPr>
          <p:spPr>
            <a:xfrm>
              <a:off x="0" y="570960"/>
              <a:ext cx="1777364" cy="36195"/>
            </a:xfrm>
            <a:custGeom>
              <a:avLst/>
              <a:gdLst/>
              <a:ahLst/>
              <a:cxnLst/>
              <a:rect l="l" t="t" r="r" b="b"/>
              <a:pathLst>
                <a:path w="1777364" h="36195">
                  <a:moveTo>
                    <a:pt x="1776794" y="0"/>
                  </a:moveTo>
                  <a:lnTo>
                    <a:pt x="0" y="0"/>
                  </a:lnTo>
                  <a:lnTo>
                    <a:pt x="0" y="35999"/>
                  </a:lnTo>
                  <a:lnTo>
                    <a:pt x="1776794" y="35999"/>
                  </a:lnTo>
                  <a:lnTo>
                    <a:pt x="1776794" y="0"/>
                  </a:lnTo>
                  <a:close/>
                </a:path>
              </a:pathLst>
            </a:custGeom>
            <a:solidFill>
              <a:srgbClr val="86C1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606959"/>
              <a:ext cx="1777364" cy="38100"/>
            </a:xfrm>
            <a:custGeom>
              <a:avLst/>
              <a:gdLst/>
              <a:ahLst/>
              <a:cxnLst/>
              <a:rect l="l" t="t" r="r" b="b"/>
              <a:pathLst>
                <a:path w="1777364" h="38100">
                  <a:moveTo>
                    <a:pt x="1776794" y="0"/>
                  </a:moveTo>
                  <a:lnTo>
                    <a:pt x="0" y="0"/>
                  </a:lnTo>
                  <a:lnTo>
                    <a:pt x="0" y="37861"/>
                  </a:lnTo>
                  <a:lnTo>
                    <a:pt x="1776794" y="37861"/>
                  </a:lnTo>
                  <a:lnTo>
                    <a:pt x="1776794" y="0"/>
                  </a:lnTo>
                  <a:close/>
                </a:path>
              </a:pathLst>
            </a:custGeom>
            <a:solidFill>
              <a:srgbClr val="D6D9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2606216" y="4292141"/>
            <a:ext cx="1213521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50" dirty="0">
                <a:solidFill>
                  <a:srgbClr val="9D9E9E"/>
                </a:solidFill>
                <a:latin typeface="Magistral" panose="02000803050000020004" pitchFamily="50" charset="-52"/>
                <a:cs typeface="Tahoma"/>
              </a:rPr>
              <a:t>коммуникатор</a:t>
            </a:r>
            <a:endParaRPr sz="1000" dirty="0">
              <a:latin typeface="Magistral" panose="02000803050000020004" pitchFamily="50" charset="-52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912729" y="4273802"/>
            <a:ext cx="818021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30" dirty="0">
                <a:solidFill>
                  <a:srgbClr val="9D9E9E"/>
                </a:solidFill>
                <a:latin typeface="Magistral" panose="02000803050000020004" pitchFamily="50" charset="-52"/>
                <a:cs typeface="Tahoma"/>
              </a:rPr>
              <a:t>анал</a:t>
            </a:r>
            <a:r>
              <a:rPr sz="1000" spc="40" dirty="0">
                <a:solidFill>
                  <a:srgbClr val="9D9E9E"/>
                </a:solidFill>
                <a:latin typeface="Magistral" panose="02000803050000020004" pitchFamily="50" charset="-52"/>
                <a:cs typeface="Tahoma"/>
              </a:rPr>
              <a:t>и</a:t>
            </a:r>
            <a:r>
              <a:rPr sz="1000" spc="45" dirty="0">
                <a:solidFill>
                  <a:srgbClr val="9D9E9E"/>
                </a:solidFill>
                <a:latin typeface="Magistral" panose="02000803050000020004" pitchFamily="50" charset="-52"/>
                <a:cs typeface="Tahoma"/>
              </a:rPr>
              <a:t>ти</a:t>
            </a:r>
            <a:r>
              <a:rPr sz="1000" spc="30" dirty="0">
                <a:solidFill>
                  <a:srgbClr val="9D9E9E"/>
                </a:solidFill>
                <a:latin typeface="Magistral" panose="02000803050000020004" pitchFamily="50" charset="-52"/>
                <a:cs typeface="Tahoma"/>
              </a:rPr>
              <a:t>к</a:t>
            </a:r>
            <a:r>
              <a:rPr sz="1000" spc="40" dirty="0">
                <a:solidFill>
                  <a:srgbClr val="9D9E9E"/>
                </a:solidFill>
                <a:latin typeface="Magistral" panose="02000803050000020004" pitchFamily="50" charset="-52"/>
                <a:cs typeface="Tahoma"/>
              </a:rPr>
              <a:t>а</a:t>
            </a:r>
            <a:endParaRPr sz="1000" dirty="0">
              <a:latin typeface="Magistral" panose="02000803050000020004" pitchFamily="50" charset="-52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973174" y="4273129"/>
            <a:ext cx="1132995" cy="298351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 indent="3175">
              <a:lnSpc>
                <a:spcPts val="1000"/>
              </a:lnSpc>
              <a:spcBef>
                <a:spcPts val="300"/>
              </a:spcBef>
            </a:pPr>
            <a:r>
              <a:rPr sz="1000" spc="50" dirty="0">
                <a:solidFill>
                  <a:srgbClr val="9D9E9E"/>
                </a:solidFill>
                <a:latin typeface="Magistral" panose="02000803050000020004" pitchFamily="50" charset="-52"/>
                <a:cs typeface="Tahoma"/>
              </a:rPr>
              <a:t>эффе</a:t>
            </a:r>
            <a:r>
              <a:rPr sz="1000" spc="60" dirty="0">
                <a:solidFill>
                  <a:srgbClr val="9D9E9E"/>
                </a:solidFill>
                <a:latin typeface="Magistral" panose="02000803050000020004" pitchFamily="50" charset="-52"/>
                <a:cs typeface="Tahoma"/>
              </a:rPr>
              <a:t>к</a:t>
            </a:r>
            <a:r>
              <a:rPr sz="1000" spc="40" dirty="0">
                <a:solidFill>
                  <a:srgbClr val="9D9E9E"/>
                </a:solidFill>
                <a:latin typeface="Magistral" panose="02000803050000020004" pitchFamily="50" charset="-52"/>
                <a:cs typeface="Tahoma"/>
              </a:rPr>
              <a:t>тивное  </a:t>
            </a:r>
            <a:r>
              <a:rPr sz="1000" spc="35" dirty="0">
                <a:solidFill>
                  <a:srgbClr val="9D9E9E"/>
                </a:solidFill>
                <a:latin typeface="Magistral" panose="02000803050000020004" pitchFamily="50" charset="-52"/>
                <a:cs typeface="Tahoma"/>
              </a:rPr>
              <a:t>пр</a:t>
            </a:r>
            <a:r>
              <a:rPr sz="1000" spc="5" dirty="0">
                <a:solidFill>
                  <a:srgbClr val="9D9E9E"/>
                </a:solidFill>
                <a:latin typeface="Magistral" panose="02000803050000020004" pitchFamily="50" charset="-52"/>
                <a:cs typeface="Tahoma"/>
              </a:rPr>
              <a:t>о</a:t>
            </a:r>
            <a:r>
              <a:rPr sz="1000" spc="75" dirty="0">
                <a:solidFill>
                  <a:srgbClr val="9D9E9E"/>
                </a:solidFill>
                <a:latin typeface="Magistral" panose="02000803050000020004" pitchFamily="50" charset="-52"/>
                <a:cs typeface="Tahoma"/>
              </a:rPr>
              <a:t>дви</a:t>
            </a:r>
            <a:r>
              <a:rPr sz="1000" spc="90" dirty="0">
                <a:solidFill>
                  <a:srgbClr val="9D9E9E"/>
                </a:solidFill>
                <a:latin typeface="Magistral" panose="02000803050000020004" pitchFamily="50" charset="-52"/>
                <a:cs typeface="Tahoma"/>
              </a:rPr>
              <a:t>ж</a:t>
            </a:r>
            <a:r>
              <a:rPr sz="1000" spc="35" dirty="0">
                <a:solidFill>
                  <a:srgbClr val="9D9E9E"/>
                </a:solidFill>
                <a:latin typeface="Magistral" panose="02000803050000020004" pitchFamily="50" charset="-52"/>
                <a:cs typeface="Tahoma"/>
              </a:rPr>
              <a:t>ение</a:t>
            </a:r>
            <a:endParaRPr sz="1000" dirty="0">
              <a:latin typeface="Magistral" panose="02000803050000020004" pitchFamily="50" charset="-52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692905" y="4112116"/>
            <a:ext cx="146675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000" spc="45" dirty="0">
                <a:solidFill>
                  <a:srgbClr val="9D9E9E"/>
                </a:solidFill>
                <a:latin typeface="Magistral" panose="02000803050000020004" pitchFamily="50" charset="-52"/>
                <a:cs typeface="Tahoma"/>
              </a:rPr>
              <a:t>гиб</a:t>
            </a:r>
            <a:r>
              <a:rPr sz="1000" spc="25" dirty="0">
                <a:solidFill>
                  <a:srgbClr val="9D9E9E"/>
                </a:solidFill>
                <a:latin typeface="Magistral" panose="02000803050000020004" pitchFamily="50" charset="-52"/>
                <a:cs typeface="Tahoma"/>
              </a:rPr>
              <a:t>к</a:t>
            </a:r>
            <a:r>
              <a:rPr sz="1000" spc="70" dirty="0">
                <a:solidFill>
                  <a:srgbClr val="9D9E9E"/>
                </a:solidFill>
                <a:latin typeface="Magistral" panose="02000803050000020004" pitchFamily="50" charset="-52"/>
                <a:cs typeface="Tahoma"/>
              </a:rPr>
              <a:t>ос</a:t>
            </a:r>
            <a:r>
              <a:rPr sz="1000" spc="50" dirty="0">
                <a:solidFill>
                  <a:srgbClr val="9D9E9E"/>
                </a:solidFill>
                <a:latin typeface="Magistral" panose="02000803050000020004" pitchFamily="50" charset="-52"/>
                <a:cs typeface="Tahoma"/>
              </a:rPr>
              <a:t>ть</a:t>
            </a:r>
            <a:r>
              <a:rPr sz="1000" spc="-80" dirty="0">
                <a:solidFill>
                  <a:srgbClr val="9D9E9E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45" dirty="0">
                <a:solidFill>
                  <a:srgbClr val="9D9E9E"/>
                </a:solidFill>
                <a:latin typeface="Magistral" panose="02000803050000020004" pitchFamily="50" charset="-52"/>
                <a:cs typeface="Tahoma"/>
              </a:rPr>
              <a:t>и</a:t>
            </a:r>
            <a:r>
              <a:rPr sz="1000" spc="-80" dirty="0">
                <a:solidFill>
                  <a:srgbClr val="9D9E9E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40" dirty="0">
                <a:solidFill>
                  <a:srgbClr val="9D9E9E"/>
                </a:solidFill>
                <a:latin typeface="Magistral" panose="02000803050000020004" pitchFamily="50" charset="-52"/>
                <a:cs typeface="Tahoma"/>
              </a:rPr>
              <a:t>лег</a:t>
            </a:r>
            <a:r>
              <a:rPr sz="1000" spc="20" dirty="0">
                <a:solidFill>
                  <a:srgbClr val="9D9E9E"/>
                </a:solidFill>
                <a:latin typeface="Magistral" panose="02000803050000020004" pitchFamily="50" charset="-52"/>
                <a:cs typeface="Tahoma"/>
              </a:rPr>
              <a:t>к</a:t>
            </a:r>
            <a:r>
              <a:rPr sz="1000" spc="70" dirty="0">
                <a:solidFill>
                  <a:srgbClr val="9D9E9E"/>
                </a:solidFill>
                <a:latin typeface="Magistral" panose="02000803050000020004" pitchFamily="50" charset="-52"/>
                <a:cs typeface="Tahoma"/>
              </a:rPr>
              <a:t>ос</a:t>
            </a:r>
            <a:r>
              <a:rPr sz="1000" spc="50" dirty="0">
                <a:solidFill>
                  <a:srgbClr val="9D9E9E"/>
                </a:solidFill>
                <a:latin typeface="Magistral" panose="02000803050000020004" pitchFamily="50" charset="-52"/>
                <a:cs typeface="Tahoma"/>
              </a:rPr>
              <a:t>ть</a:t>
            </a:r>
            <a:endParaRPr sz="1000" dirty="0">
              <a:latin typeface="Magistral" panose="02000803050000020004" pitchFamily="50" charset="-52"/>
              <a:cs typeface="Tahoma"/>
            </a:endParaRPr>
          </a:p>
          <a:p>
            <a:pPr marR="5080" algn="r">
              <a:lnSpc>
                <a:spcPct val="100000"/>
              </a:lnSpc>
              <a:spcBef>
                <a:spcPts val="45"/>
              </a:spcBef>
            </a:pPr>
            <a:r>
              <a:rPr sz="1000" spc="40" dirty="0">
                <a:solidFill>
                  <a:srgbClr val="9D9E9E"/>
                </a:solidFill>
                <a:latin typeface="Magistral" panose="02000803050000020004" pitchFamily="50" charset="-52"/>
                <a:cs typeface="Tahoma"/>
              </a:rPr>
              <a:t>настроек</a:t>
            </a:r>
            <a:endParaRPr sz="1000" dirty="0">
              <a:latin typeface="Magistral" panose="02000803050000020004" pitchFamily="50" charset="-52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342766" y="3519451"/>
            <a:ext cx="715202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45" dirty="0">
                <a:solidFill>
                  <a:srgbClr val="9D9E9E"/>
                </a:solidFill>
                <a:latin typeface="Magistral" panose="02000803050000020004" pitchFamily="50" charset="-52"/>
                <a:cs typeface="Tahoma"/>
              </a:rPr>
              <a:t>э</a:t>
            </a:r>
            <a:r>
              <a:rPr sz="1000" spc="25" dirty="0">
                <a:solidFill>
                  <a:srgbClr val="9D9E9E"/>
                </a:solidFill>
                <a:latin typeface="Magistral" panose="02000803050000020004" pitchFamily="50" charset="-52"/>
                <a:cs typeface="Tahoma"/>
              </a:rPr>
              <a:t>к</a:t>
            </a:r>
            <a:r>
              <a:rPr sz="1000" spc="60" dirty="0">
                <a:solidFill>
                  <a:srgbClr val="9D9E9E"/>
                </a:solidFill>
                <a:latin typeface="Magistral" panose="02000803050000020004" pitchFamily="50" charset="-52"/>
                <a:cs typeface="Tahoma"/>
              </a:rPr>
              <a:t>ономия</a:t>
            </a:r>
            <a:endParaRPr sz="1000" dirty="0">
              <a:latin typeface="Magistral" panose="02000803050000020004" pitchFamily="50" charset="-52"/>
              <a:cs typeface="Tahoma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653532" y="1003244"/>
            <a:ext cx="7315834" cy="3298190"/>
            <a:chOff x="653532" y="1003244"/>
            <a:chExt cx="7315834" cy="3298190"/>
          </a:xfrm>
        </p:grpSpPr>
        <p:sp>
          <p:nvSpPr>
            <p:cNvPr id="22" name="object 22"/>
            <p:cNvSpPr/>
            <p:nvPr/>
          </p:nvSpPr>
          <p:spPr>
            <a:xfrm>
              <a:off x="658032" y="1098687"/>
              <a:ext cx="7306945" cy="3197860"/>
            </a:xfrm>
            <a:custGeom>
              <a:avLst/>
              <a:gdLst/>
              <a:ahLst/>
              <a:cxnLst/>
              <a:rect l="l" t="t" r="r" b="b"/>
              <a:pathLst>
                <a:path w="7306945" h="3197860">
                  <a:moveTo>
                    <a:pt x="1252922" y="0"/>
                  </a:moveTo>
                  <a:lnTo>
                    <a:pt x="1144926" y="187516"/>
                  </a:lnTo>
                  <a:lnTo>
                    <a:pt x="0" y="187516"/>
                  </a:lnTo>
                </a:path>
                <a:path w="7306945" h="3197860">
                  <a:moveTo>
                    <a:pt x="5946653" y="0"/>
                  </a:moveTo>
                  <a:lnTo>
                    <a:pt x="6054653" y="187516"/>
                  </a:lnTo>
                  <a:lnTo>
                    <a:pt x="7306426" y="187516"/>
                  </a:lnTo>
                </a:path>
                <a:path w="7306945" h="3197860">
                  <a:moveTo>
                    <a:pt x="1252922" y="602043"/>
                  </a:moveTo>
                  <a:lnTo>
                    <a:pt x="1144926" y="789560"/>
                  </a:lnTo>
                  <a:lnTo>
                    <a:pt x="0" y="789560"/>
                  </a:lnTo>
                </a:path>
                <a:path w="7306945" h="3197860">
                  <a:moveTo>
                    <a:pt x="5946653" y="602043"/>
                  </a:moveTo>
                  <a:lnTo>
                    <a:pt x="6054653" y="789560"/>
                  </a:lnTo>
                  <a:lnTo>
                    <a:pt x="7306426" y="789560"/>
                  </a:lnTo>
                </a:path>
                <a:path w="7306945" h="3197860">
                  <a:moveTo>
                    <a:pt x="1252922" y="1204085"/>
                  </a:moveTo>
                  <a:lnTo>
                    <a:pt x="1144926" y="1391602"/>
                  </a:lnTo>
                  <a:lnTo>
                    <a:pt x="0" y="1391602"/>
                  </a:lnTo>
                </a:path>
                <a:path w="7306945" h="3197860">
                  <a:moveTo>
                    <a:pt x="5946653" y="1204085"/>
                  </a:moveTo>
                  <a:lnTo>
                    <a:pt x="6054653" y="1391602"/>
                  </a:lnTo>
                  <a:lnTo>
                    <a:pt x="7306426" y="1391602"/>
                  </a:lnTo>
                </a:path>
                <a:path w="7306945" h="3197860">
                  <a:moveTo>
                    <a:pt x="1252922" y="1806127"/>
                  </a:moveTo>
                  <a:lnTo>
                    <a:pt x="1144926" y="1993644"/>
                  </a:lnTo>
                  <a:lnTo>
                    <a:pt x="0" y="1993644"/>
                  </a:lnTo>
                </a:path>
                <a:path w="7306945" h="3197860">
                  <a:moveTo>
                    <a:pt x="5946653" y="1806127"/>
                  </a:moveTo>
                  <a:lnTo>
                    <a:pt x="6054653" y="1993644"/>
                  </a:lnTo>
                  <a:lnTo>
                    <a:pt x="7306426" y="1993644"/>
                  </a:lnTo>
                </a:path>
                <a:path w="7306945" h="3197860">
                  <a:moveTo>
                    <a:pt x="1252922" y="2408170"/>
                  </a:moveTo>
                  <a:lnTo>
                    <a:pt x="1144926" y="2595686"/>
                  </a:lnTo>
                  <a:lnTo>
                    <a:pt x="0" y="2595686"/>
                  </a:lnTo>
                </a:path>
                <a:path w="7306945" h="3197860">
                  <a:moveTo>
                    <a:pt x="5946653" y="2408170"/>
                  </a:moveTo>
                  <a:lnTo>
                    <a:pt x="6054653" y="2595686"/>
                  </a:lnTo>
                  <a:lnTo>
                    <a:pt x="7306426" y="2595686"/>
                  </a:lnTo>
                </a:path>
                <a:path w="7306945" h="3197860">
                  <a:moveTo>
                    <a:pt x="1252922" y="3010212"/>
                  </a:moveTo>
                  <a:lnTo>
                    <a:pt x="1360919" y="3197729"/>
                  </a:lnTo>
                  <a:lnTo>
                    <a:pt x="0" y="3197729"/>
                  </a:lnTo>
                </a:path>
                <a:path w="7306945" h="3197860">
                  <a:moveTo>
                    <a:pt x="2418289" y="3010212"/>
                  </a:moveTo>
                  <a:lnTo>
                    <a:pt x="2418289" y="3197729"/>
                  </a:lnTo>
                  <a:lnTo>
                    <a:pt x="1967080" y="3197729"/>
                  </a:lnTo>
                </a:path>
                <a:path w="7306945" h="3197860">
                  <a:moveTo>
                    <a:pt x="2418887" y="3010212"/>
                  </a:moveTo>
                  <a:lnTo>
                    <a:pt x="2418887" y="3197729"/>
                  </a:lnTo>
                  <a:lnTo>
                    <a:pt x="2870097" y="3197729"/>
                  </a:lnTo>
                </a:path>
                <a:path w="7306945" h="3197860">
                  <a:moveTo>
                    <a:pt x="3588689" y="3010212"/>
                  </a:moveTo>
                  <a:lnTo>
                    <a:pt x="3588689" y="3197729"/>
                  </a:lnTo>
                  <a:lnTo>
                    <a:pt x="3137479" y="3197729"/>
                  </a:lnTo>
                </a:path>
                <a:path w="7306945" h="3197860">
                  <a:moveTo>
                    <a:pt x="3589286" y="3010212"/>
                  </a:moveTo>
                  <a:lnTo>
                    <a:pt x="3589286" y="3197729"/>
                  </a:lnTo>
                  <a:lnTo>
                    <a:pt x="4040496" y="3197729"/>
                  </a:lnTo>
                </a:path>
                <a:path w="7306945" h="3197860">
                  <a:moveTo>
                    <a:pt x="4759088" y="3010212"/>
                  </a:moveTo>
                  <a:lnTo>
                    <a:pt x="4759088" y="3197729"/>
                  </a:lnTo>
                  <a:lnTo>
                    <a:pt x="4307879" y="3197729"/>
                  </a:lnTo>
                </a:path>
                <a:path w="7306945" h="3197860">
                  <a:moveTo>
                    <a:pt x="4759686" y="3010212"/>
                  </a:moveTo>
                  <a:lnTo>
                    <a:pt x="4759686" y="3197729"/>
                  </a:lnTo>
                  <a:lnTo>
                    <a:pt x="5210896" y="3197729"/>
                  </a:lnTo>
                </a:path>
                <a:path w="7306945" h="3197860">
                  <a:moveTo>
                    <a:pt x="5946653" y="3010212"/>
                  </a:moveTo>
                  <a:lnTo>
                    <a:pt x="5838653" y="3197729"/>
                  </a:lnTo>
                  <a:lnTo>
                    <a:pt x="7306426" y="3197729"/>
                  </a:lnTo>
                </a:path>
              </a:pathLst>
            </a:custGeom>
            <a:ln w="9000">
              <a:solidFill>
                <a:srgbClr val="C5C6C6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agistral" panose="02000803050000020004" pitchFamily="50" charset="-52"/>
              </a:endParaRPr>
            </a:p>
          </p:txBody>
        </p:sp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17964" y="1003244"/>
              <a:ext cx="198122" cy="19507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99555" y="1003244"/>
              <a:ext cx="198122" cy="19507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17964" y="1605286"/>
              <a:ext cx="198122" cy="195073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99555" y="1605286"/>
              <a:ext cx="198122" cy="19507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17964" y="2207328"/>
              <a:ext cx="198122" cy="195073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99555" y="2207328"/>
              <a:ext cx="198122" cy="195073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17964" y="2809372"/>
              <a:ext cx="198122" cy="195073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99555" y="2809372"/>
              <a:ext cx="198122" cy="195073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17964" y="3411414"/>
              <a:ext cx="198122" cy="195073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99555" y="3411414"/>
              <a:ext cx="198122" cy="195073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17964" y="4013456"/>
              <a:ext cx="198122" cy="195073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88359" y="4013456"/>
              <a:ext cx="198122" cy="195073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58759" y="4013456"/>
              <a:ext cx="198122" cy="195073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29158" y="4013456"/>
              <a:ext cx="198122" cy="195073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99555" y="4013456"/>
              <a:ext cx="198122" cy="195073"/>
            </a:xfrm>
            <a:prstGeom prst="rect">
              <a:avLst/>
            </a:prstGeom>
          </p:spPr>
        </p:pic>
      </p:grpSp>
      <p:sp>
        <p:nvSpPr>
          <p:cNvPr id="38" name="object 38"/>
          <p:cNvSpPr txBox="1"/>
          <p:nvPr/>
        </p:nvSpPr>
        <p:spPr>
          <a:xfrm>
            <a:off x="645452" y="1107765"/>
            <a:ext cx="489636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40" dirty="0">
                <a:solidFill>
                  <a:srgbClr val="9D9E9E"/>
                </a:solidFill>
                <a:latin typeface="Magistral" panose="02000803050000020004" pitchFamily="50" charset="-52"/>
                <a:cs typeface="Tahoma"/>
              </a:rPr>
              <a:t>са</a:t>
            </a:r>
            <a:r>
              <a:rPr sz="1000" spc="60" dirty="0">
                <a:solidFill>
                  <a:srgbClr val="9D9E9E"/>
                </a:solidFill>
                <a:latin typeface="Magistral" panose="02000803050000020004" pitchFamily="50" charset="-52"/>
                <a:cs typeface="Tahoma"/>
              </a:rPr>
              <a:t>й</a:t>
            </a:r>
            <a:r>
              <a:rPr sz="1000" spc="45" dirty="0">
                <a:solidFill>
                  <a:srgbClr val="9D9E9E"/>
                </a:solidFill>
                <a:latin typeface="Magistral" panose="02000803050000020004" pitchFamily="50" charset="-52"/>
                <a:cs typeface="Tahoma"/>
              </a:rPr>
              <a:t>т</a:t>
            </a:r>
            <a:endParaRPr sz="1000" dirty="0">
              <a:latin typeface="Magistral" panose="02000803050000020004" pitchFamily="50" charset="-52"/>
              <a:cs typeface="Tahom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45452" y="1710102"/>
            <a:ext cx="884558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60" dirty="0">
                <a:solidFill>
                  <a:srgbClr val="9D9E9E"/>
                </a:solidFill>
                <a:latin typeface="Magistral" panose="02000803050000020004" pitchFamily="50" charset="-52"/>
                <a:cs typeface="Tahoma"/>
              </a:rPr>
              <a:t>с</a:t>
            </a:r>
            <a:r>
              <a:rPr sz="1000" spc="40" dirty="0">
                <a:solidFill>
                  <a:srgbClr val="9D9E9E"/>
                </a:solidFill>
                <a:latin typeface="Magistral" panose="02000803050000020004" pitchFamily="50" charset="-52"/>
                <a:cs typeface="Tahoma"/>
              </a:rPr>
              <a:t>тру</a:t>
            </a:r>
            <a:r>
              <a:rPr sz="1000" spc="60" dirty="0">
                <a:solidFill>
                  <a:srgbClr val="9D9E9E"/>
                </a:solidFill>
                <a:latin typeface="Magistral" panose="02000803050000020004" pitchFamily="50" charset="-52"/>
                <a:cs typeface="Tahoma"/>
              </a:rPr>
              <a:t>к</a:t>
            </a:r>
            <a:r>
              <a:rPr sz="1000" spc="85" dirty="0">
                <a:solidFill>
                  <a:srgbClr val="9D9E9E"/>
                </a:solidFill>
                <a:latin typeface="Magistral" panose="02000803050000020004" pitchFamily="50" charset="-52"/>
                <a:cs typeface="Tahoma"/>
              </a:rPr>
              <a:t>т</a:t>
            </a:r>
            <a:r>
              <a:rPr sz="1000" spc="40" dirty="0">
                <a:solidFill>
                  <a:srgbClr val="9D9E9E"/>
                </a:solidFill>
                <a:latin typeface="Magistral" panose="02000803050000020004" pitchFamily="50" charset="-52"/>
                <a:cs typeface="Tahoma"/>
              </a:rPr>
              <a:t>ура</a:t>
            </a:r>
            <a:endParaRPr sz="1000" dirty="0">
              <a:latin typeface="Magistral" panose="02000803050000020004" pitchFamily="50" charset="-52"/>
              <a:cs typeface="Tahom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43417" y="2304991"/>
            <a:ext cx="38608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30" dirty="0">
                <a:solidFill>
                  <a:srgbClr val="9D9E9E"/>
                </a:solidFill>
                <a:latin typeface="Magistral" panose="02000803050000020004" pitchFamily="50" charset="-52"/>
                <a:cs typeface="Tahoma"/>
              </a:rPr>
              <a:t>прайс</a:t>
            </a:r>
            <a:endParaRPr sz="1000">
              <a:latin typeface="Magistral" panose="02000803050000020004" pitchFamily="50" charset="-52"/>
              <a:cs typeface="Tahom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51038" y="2910730"/>
            <a:ext cx="884558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30" dirty="0">
                <a:solidFill>
                  <a:srgbClr val="9D9E9E"/>
                </a:solidFill>
                <a:latin typeface="Magistral" panose="02000803050000020004" pitchFamily="50" charset="-52"/>
                <a:cs typeface="Tahoma"/>
              </a:rPr>
              <a:t>хранилищ</a:t>
            </a:r>
            <a:r>
              <a:rPr sz="1000" spc="40" dirty="0">
                <a:solidFill>
                  <a:srgbClr val="9D9E9E"/>
                </a:solidFill>
                <a:latin typeface="Magistral" panose="02000803050000020004" pitchFamily="50" charset="-52"/>
                <a:cs typeface="Tahoma"/>
              </a:rPr>
              <a:t>е</a:t>
            </a:r>
            <a:endParaRPr sz="1000" dirty="0">
              <a:latin typeface="Magistral" panose="02000803050000020004" pitchFamily="50" charset="-52"/>
              <a:cs typeface="Tahom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43417" y="3519451"/>
            <a:ext cx="1267538" cy="314381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>
              <a:lnSpc>
                <a:spcPts val="1060"/>
              </a:lnSpc>
              <a:spcBef>
                <a:spcPts val="250"/>
              </a:spcBef>
            </a:pPr>
            <a:r>
              <a:rPr sz="1000" spc="45" dirty="0">
                <a:solidFill>
                  <a:srgbClr val="9D9E9E"/>
                </a:solidFill>
                <a:latin typeface="Magistral" panose="02000803050000020004" pitchFamily="50" charset="-52"/>
                <a:cs typeface="Tahoma"/>
              </a:rPr>
              <a:t>передача</a:t>
            </a:r>
            <a:r>
              <a:rPr sz="1000" spc="-80" dirty="0">
                <a:solidFill>
                  <a:srgbClr val="9D9E9E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45" dirty="0">
                <a:solidFill>
                  <a:srgbClr val="9D9E9E"/>
                </a:solidFill>
                <a:latin typeface="Magistral" panose="02000803050000020004" pitchFamily="50" charset="-52"/>
                <a:cs typeface="Tahoma"/>
              </a:rPr>
              <a:t>данных  </a:t>
            </a:r>
            <a:r>
              <a:rPr sz="1000" spc="40" dirty="0">
                <a:solidFill>
                  <a:srgbClr val="9D9E9E"/>
                </a:solidFill>
                <a:latin typeface="Magistral" panose="02000803050000020004" pitchFamily="50" charset="-52"/>
                <a:cs typeface="Tahoma"/>
              </a:rPr>
              <a:t>в</a:t>
            </a:r>
            <a:r>
              <a:rPr sz="1000" spc="-80" dirty="0">
                <a:solidFill>
                  <a:srgbClr val="9D9E9E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50" dirty="0">
                <a:solidFill>
                  <a:srgbClr val="9D9E9E"/>
                </a:solidFill>
                <a:latin typeface="Magistral" panose="02000803050000020004" pitchFamily="50" charset="-52"/>
                <a:cs typeface="Tahoma"/>
              </a:rPr>
              <a:t>о</a:t>
            </a:r>
            <a:r>
              <a:rPr sz="1000" spc="85" dirty="0">
                <a:solidFill>
                  <a:srgbClr val="9D9E9E"/>
                </a:solidFill>
                <a:latin typeface="Magistral" panose="02000803050000020004" pitchFamily="50" charset="-52"/>
                <a:cs typeface="Tahoma"/>
              </a:rPr>
              <a:t>дно</a:t>
            </a:r>
            <a:r>
              <a:rPr sz="1000" spc="-80" dirty="0">
                <a:solidFill>
                  <a:srgbClr val="9D9E9E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25" dirty="0">
                <a:solidFill>
                  <a:srgbClr val="9D9E9E"/>
                </a:solidFill>
                <a:latin typeface="Magistral" panose="02000803050000020004" pitchFamily="50" charset="-52"/>
                <a:cs typeface="Tahoma"/>
              </a:rPr>
              <a:t>к</a:t>
            </a:r>
            <a:r>
              <a:rPr sz="1000" spc="40" dirty="0">
                <a:solidFill>
                  <a:srgbClr val="9D9E9E"/>
                </a:solidFill>
                <a:latin typeface="Magistral" panose="02000803050000020004" pitchFamily="50" charset="-52"/>
                <a:cs typeface="Tahoma"/>
              </a:rPr>
              <a:t>асание</a:t>
            </a:r>
            <a:endParaRPr sz="1000" dirty="0">
              <a:latin typeface="Magistral" panose="02000803050000020004" pitchFamily="50" charset="-52"/>
              <a:cs typeface="Tahom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43416" y="4113839"/>
            <a:ext cx="1233889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40" dirty="0">
                <a:solidFill>
                  <a:srgbClr val="9D9E9E"/>
                </a:solidFill>
                <a:latin typeface="Magistral" panose="02000803050000020004" pitchFamily="50" charset="-52"/>
                <a:cs typeface="Tahoma"/>
              </a:rPr>
              <a:t>перев</a:t>
            </a:r>
            <a:r>
              <a:rPr sz="1000" spc="10" dirty="0">
                <a:solidFill>
                  <a:srgbClr val="9D9E9E"/>
                </a:solidFill>
                <a:latin typeface="Magistral" panose="02000803050000020004" pitchFamily="50" charset="-52"/>
                <a:cs typeface="Tahoma"/>
              </a:rPr>
              <a:t>о</a:t>
            </a:r>
            <a:r>
              <a:rPr sz="1000" spc="80" dirty="0">
                <a:solidFill>
                  <a:srgbClr val="9D9E9E"/>
                </a:solidFill>
                <a:latin typeface="Magistral" panose="02000803050000020004" pitchFamily="50" charset="-52"/>
                <a:cs typeface="Tahoma"/>
              </a:rPr>
              <a:t>д</a:t>
            </a:r>
            <a:r>
              <a:rPr sz="1000" spc="30" dirty="0">
                <a:solidFill>
                  <a:srgbClr val="9D9E9E"/>
                </a:solidFill>
                <a:latin typeface="Magistral" panose="02000803050000020004" pitchFamily="50" charset="-52"/>
                <a:cs typeface="Tahoma"/>
              </a:rPr>
              <a:t>чик</a:t>
            </a:r>
            <a:r>
              <a:rPr sz="1000" spc="-80" dirty="0">
                <a:solidFill>
                  <a:srgbClr val="9D9E9E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45" dirty="0">
                <a:solidFill>
                  <a:srgbClr val="9D9E9E"/>
                </a:solidFill>
                <a:latin typeface="Magistral" panose="02000803050000020004" pitchFamily="50" charset="-52"/>
                <a:cs typeface="Tahoma"/>
              </a:rPr>
              <a:t>и</a:t>
            </a:r>
            <a:r>
              <a:rPr sz="1000" spc="-80" dirty="0">
                <a:solidFill>
                  <a:srgbClr val="9D9E9E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114" dirty="0">
                <a:solidFill>
                  <a:srgbClr val="9D9E9E"/>
                </a:solidFill>
                <a:latin typeface="Magistral" panose="02000803050000020004" pitchFamily="50" charset="-52"/>
                <a:cs typeface="Tahoma"/>
              </a:rPr>
              <a:t>ИИ</a:t>
            </a:r>
            <a:endParaRPr sz="1000" dirty="0">
              <a:latin typeface="Magistral" panose="02000803050000020004" pitchFamily="50" charset="-52"/>
              <a:cs typeface="Tahom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8610613" y="4237026"/>
            <a:ext cx="8636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90" dirty="0">
                <a:solidFill>
                  <a:srgbClr val="9D9E9E"/>
                </a:solidFill>
                <a:latin typeface="Tahoma"/>
                <a:cs typeface="Tahoma"/>
              </a:rPr>
              <a:t>4</a:t>
            </a:r>
            <a:endParaRPr sz="7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58970"/>
            <a:ext cx="8731250" cy="4671060"/>
            <a:chOff x="0" y="358970"/>
            <a:chExt cx="8731250" cy="46710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8859" y="4668969"/>
              <a:ext cx="8461112" cy="36088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75174" y="358970"/>
              <a:ext cx="155448" cy="466953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360000"/>
              <a:ext cx="8565515" cy="4320540"/>
            </a:xfrm>
            <a:custGeom>
              <a:avLst/>
              <a:gdLst/>
              <a:ahLst/>
              <a:cxnLst/>
              <a:rect l="l" t="t" r="r" b="b"/>
              <a:pathLst>
                <a:path w="8565515" h="4320540">
                  <a:moveTo>
                    <a:pt x="0" y="4319998"/>
                  </a:moveTo>
                  <a:lnTo>
                    <a:pt x="0" y="0"/>
                  </a:lnTo>
                  <a:lnTo>
                    <a:pt x="8565227" y="0"/>
                  </a:lnTo>
                  <a:lnTo>
                    <a:pt x="8565227" y="4319998"/>
                  </a:lnTo>
                  <a:lnTo>
                    <a:pt x="0" y="4319998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570960"/>
              <a:ext cx="1473200" cy="36195"/>
            </a:xfrm>
            <a:custGeom>
              <a:avLst/>
              <a:gdLst/>
              <a:ahLst/>
              <a:cxnLst/>
              <a:rect l="l" t="t" r="r" b="b"/>
              <a:pathLst>
                <a:path w="1473200" h="36195">
                  <a:moveTo>
                    <a:pt x="1472633" y="0"/>
                  </a:moveTo>
                  <a:lnTo>
                    <a:pt x="0" y="0"/>
                  </a:lnTo>
                  <a:lnTo>
                    <a:pt x="0" y="35999"/>
                  </a:lnTo>
                  <a:lnTo>
                    <a:pt x="1472633" y="35999"/>
                  </a:lnTo>
                  <a:lnTo>
                    <a:pt x="1472633" y="0"/>
                  </a:lnTo>
                  <a:close/>
                </a:path>
              </a:pathLst>
            </a:custGeom>
            <a:solidFill>
              <a:srgbClr val="86C1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606959"/>
              <a:ext cx="1473200" cy="38100"/>
            </a:xfrm>
            <a:custGeom>
              <a:avLst/>
              <a:gdLst/>
              <a:ahLst/>
              <a:cxnLst/>
              <a:rect l="l" t="t" r="r" b="b"/>
              <a:pathLst>
                <a:path w="1473200" h="38100">
                  <a:moveTo>
                    <a:pt x="1472633" y="0"/>
                  </a:moveTo>
                  <a:lnTo>
                    <a:pt x="0" y="0"/>
                  </a:lnTo>
                  <a:lnTo>
                    <a:pt x="0" y="37861"/>
                  </a:lnTo>
                  <a:lnTo>
                    <a:pt x="1472633" y="37861"/>
                  </a:lnTo>
                  <a:lnTo>
                    <a:pt x="1472633" y="0"/>
                  </a:lnTo>
                  <a:close/>
                </a:path>
              </a:pathLst>
            </a:custGeom>
            <a:solidFill>
              <a:srgbClr val="D6D9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28776" y="360000"/>
              <a:ext cx="7037070" cy="537845"/>
            </a:xfrm>
            <a:custGeom>
              <a:avLst/>
              <a:gdLst/>
              <a:ahLst/>
              <a:cxnLst/>
              <a:rect l="l" t="t" r="r" b="b"/>
              <a:pathLst>
                <a:path w="7037070" h="537844">
                  <a:moveTo>
                    <a:pt x="7036451" y="0"/>
                  </a:moveTo>
                  <a:lnTo>
                    <a:pt x="0" y="0"/>
                  </a:lnTo>
                  <a:lnTo>
                    <a:pt x="0" y="537702"/>
                  </a:lnTo>
                  <a:lnTo>
                    <a:pt x="7036451" y="537702"/>
                  </a:lnTo>
                  <a:lnTo>
                    <a:pt x="7036451" y="0"/>
                  </a:lnTo>
                  <a:close/>
                </a:path>
              </a:pathLst>
            </a:custGeom>
            <a:solidFill>
              <a:srgbClr val="5E89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732065" y="530319"/>
            <a:ext cx="437028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80" dirty="0">
                <a:solidFill>
                  <a:srgbClr val="FEFEFE"/>
                </a:solidFill>
                <a:latin typeface="Magistral" panose="02000803050000020004" pitchFamily="50" charset="-52"/>
              </a:rPr>
              <a:t>Ин</a:t>
            </a:r>
            <a:r>
              <a:rPr spc="70" dirty="0">
                <a:solidFill>
                  <a:srgbClr val="FEFEFE"/>
                </a:solidFill>
                <a:latin typeface="Magistral" panose="02000803050000020004" pitchFamily="50" charset="-52"/>
              </a:rPr>
              <a:t>с</a:t>
            </a:r>
            <a:r>
              <a:rPr spc="60" dirty="0">
                <a:solidFill>
                  <a:srgbClr val="FEFEFE"/>
                </a:solidFill>
                <a:latin typeface="Magistral" panose="02000803050000020004" pitchFamily="50" charset="-52"/>
              </a:rPr>
              <a:t>труме</a:t>
            </a:r>
            <a:r>
              <a:rPr spc="70" dirty="0">
                <a:solidFill>
                  <a:srgbClr val="FEFEFE"/>
                </a:solidFill>
                <a:latin typeface="Magistral" panose="02000803050000020004" pitchFamily="50" charset="-52"/>
              </a:rPr>
              <a:t>н</a:t>
            </a:r>
            <a:r>
              <a:rPr spc="60" dirty="0">
                <a:solidFill>
                  <a:srgbClr val="FEFEFE"/>
                </a:solidFill>
                <a:latin typeface="Magistral" panose="02000803050000020004" pitchFamily="50" charset="-52"/>
              </a:rPr>
              <a:t>ты</a:t>
            </a:r>
            <a:r>
              <a:rPr spc="-100" dirty="0">
                <a:solidFill>
                  <a:srgbClr val="FEFEFE"/>
                </a:solidFill>
                <a:latin typeface="Magistral" panose="02000803050000020004" pitchFamily="50" charset="-52"/>
              </a:rPr>
              <a:t> </a:t>
            </a:r>
            <a:r>
              <a:rPr spc="55" dirty="0">
                <a:solidFill>
                  <a:srgbClr val="FEFEFE"/>
                </a:solidFill>
                <a:latin typeface="Magistral" panose="02000803050000020004" pitchFamily="50" charset="-52"/>
              </a:rPr>
              <a:t>э</a:t>
            </a:r>
            <a:r>
              <a:rPr spc="35" dirty="0">
                <a:solidFill>
                  <a:srgbClr val="FEFEFE"/>
                </a:solidFill>
                <a:latin typeface="Magistral" panose="02000803050000020004" pitchFamily="50" charset="-52"/>
              </a:rPr>
              <a:t>ле</a:t>
            </a:r>
            <a:r>
              <a:rPr spc="55" dirty="0">
                <a:solidFill>
                  <a:srgbClr val="FEFEFE"/>
                </a:solidFill>
                <a:latin typeface="Magistral" panose="02000803050000020004" pitchFamily="50" charset="-52"/>
              </a:rPr>
              <a:t>к</a:t>
            </a:r>
            <a:r>
              <a:rPr spc="50" dirty="0">
                <a:solidFill>
                  <a:srgbClr val="FEFEFE"/>
                </a:solidFill>
                <a:latin typeface="Magistral" panose="02000803050000020004" pitchFamily="50" charset="-52"/>
              </a:rPr>
              <a:t>тронной</a:t>
            </a:r>
            <a:r>
              <a:rPr spc="-100" dirty="0">
                <a:solidFill>
                  <a:srgbClr val="FEFEFE"/>
                </a:solidFill>
                <a:latin typeface="Magistral" panose="02000803050000020004" pitchFamily="50" charset="-52"/>
              </a:rPr>
              <a:t> </a:t>
            </a:r>
            <a:r>
              <a:rPr spc="20" dirty="0">
                <a:solidFill>
                  <a:srgbClr val="FEFEFE"/>
                </a:solidFill>
                <a:latin typeface="Magistral" panose="02000803050000020004" pitchFamily="50" charset="-52"/>
              </a:rPr>
              <a:t>к</a:t>
            </a:r>
            <a:r>
              <a:rPr spc="50" dirty="0">
                <a:solidFill>
                  <a:srgbClr val="FEFEFE"/>
                </a:solidFill>
                <a:latin typeface="Magistral" panose="02000803050000020004" pitchFamily="50" charset="-52"/>
              </a:rPr>
              <a:t>орпоративной</a:t>
            </a:r>
            <a:r>
              <a:rPr spc="-100" dirty="0">
                <a:solidFill>
                  <a:srgbClr val="FEFEFE"/>
                </a:solidFill>
                <a:latin typeface="Magistral" panose="02000803050000020004" pitchFamily="50" charset="-52"/>
              </a:rPr>
              <a:t> </a:t>
            </a:r>
            <a:r>
              <a:rPr spc="60" dirty="0">
                <a:solidFill>
                  <a:srgbClr val="FEFEFE"/>
                </a:solidFill>
                <a:latin typeface="Magistral" panose="02000803050000020004" pitchFamily="50" charset="-52"/>
              </a:rPr>
              <a:t>виз</a:t>
            </a:r>
            <a:r>
              <a:rPr spc="75" dirty="0">
                <a:solidFill>
                  <a:srgbClr val="FEFEFE"/>
                </a:solidFill>
                <a:latin typeface="Magistral" panose="02000803050000020004" pitchFamily="50" charset="-52"/>
              </a:rPr>
              <a:t>и</a:t>
            </a:r>
            <a:r>
              <a:rPr spc="50" dirty="0">
                <a:solidFill>
                  <a:srgbClr val="FEFEFE"/>
                </a:solidFill>
                <a:latin typeface="Magistral" panose="02000803050000020004" pitchFamily="50" charset="-52"/>
              </a:rPr>
              <a:t>тки</a:t>
            </a:r>
          </a:p>
        </p:txBody>
      </p:sp>
      <p:grpSp>
        <p:nvGrpSpPr>
          <p:cNvPr id="10" name="object 10"/>
          <p:cNvGrpSpPr/>
          <p:nvPr/>
        </p:nvGrpSpPr>
        <p:grpSpPr>
          <a:xfrm>
            <a:off x="6212973" y="362019"/>
            <a:ext cx="2353310" cy="4319270"/>
            <a:chOff x="6212973" y="362019"/>
            <a:chExt cx="2353310" cy="4319270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12973" y="362019"/>
              <a:ext cx="2353057" cy="431900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29964" y="2809558"/>
              <a:ext cx="1609344" cy="49682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29964" y="3470972"/>
              <a:ext cx="1609344" cy="49682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81782" y="996001"/>
              <a:ext cx="1517903" cy="1520953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6645813" y="3326804"/>
            <a:ext cx="267970" cy="72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00" spc="30" dirty="0">
                <a:solidFill>
                  <a:srgbClr val="2B2A29"/>
                </a:solidFill>
                <a:latin typeface="Trebuchet MS"/>
                <a:cs typeface="Trebuchet MS"/>
              </a:rPr>
              <a:t>о</a:t>
            </a:r>
            <a:r>
              <a:rPr sz="300" spc="-10" dirty="0">
                <a:solidFill>
                  <a:srgbClr val="2B2A29"/>
                </a:solidFill>
                <a:latin typeface="Trebuchet MS"/>
                <a:cs typeface="Trebuchet MS"/>
              </a:rPr>
              <a:t> </a:t>
            </a:r>
            <a:r>
              <a:rPr sz="300" spc="10" dirty="0">
                <a:solidFill>
                  <a:srgbClr val="2B2A29"/>
                </a:solidFill>
                <a:latin typeface="Trebuchet MS"/>
                <a:cs typeface="Trebuchet MS"/>
              </a:rPr>
              <a:t>к</a:t>
            </a:r>
            <a:r>
              <a:rPr sz="300" spc="35" dirty="0">
                <a:solidFill>
                  <a:srgbClr val="2B2A29"/>
                </a:solidFill>
                <a:latin typeface="Trebuchet MS"/>
                <a:cs typeface="Trebuchet MS"/>
              </a:rPr>
              <a:t>омпании</a:t>
            </a:r>
            <a:endParaRPr sz="3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618381" y="3986881"/>
            <a:ext cx="323215" cy="72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00" spc="35" dirty="0">
                <a:solidFill>
                  <a:srgbClr val="2B2A29"/>
                </a:solidFill>
                <a:latin typeface="Trebuchet MS"/>
                <a:cs typeface="Trebuchet MS"/>
              </a:rPr>
              <a:t>обор</a:t>
            </a:r>
            <a:r>
              <a:rPr sz="300" spc="15" dirty="0">
                <a:solidFill>
                  <a:srgbClr val="2B2A29"/>
                </a:solidFill>
                <a:latin typeface="Trebuchet MS"/>
                <a:cs typeface="Trebuchet MS"/>
              </a:rPr>
              <a:t>у</a:t>
            </a:r>
            <a:r>
              <a:rPr sz="300" spc="30" dirty="0">
                <a:solidFill>
                  <a:srgbClr val="2B2A29"/>
                </a:solidFill>
                <a:latin typeface="Trebuchet MS"/>
                <a:cs typeface="Trebuchet MS"/>
              </a:rPr>
              <a:t>дование</a:t>
            </a:r>
            <a:endParaRPr sz="3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246278" y="3326804"/>
            <a:ext cx="180975" cy="72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00" spc="20" dirty="0">
                <a:solidFill>
                  <a:srgbClr val="2B2A29"/>
                </a:solidFill>
                <a:latin typeface="Trebuchet MS"/>
                <a:cs typeface="Trebuchet MS"/>
              </a:rPr>
              <a:t>каталог</a:t>
            </a:r>
            <a:endParaRPr sz="3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278484" y="3986881"/>
            <a:ext cx="116205" cy="72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00" spc="25" dirty="0">
                <a:solidFill>
                  <a:srgbClr val="2B2A29"/>
                </a:solidFill>
                <a:latin typeface="Trebuchet MS"/>
                <a:cs typeface="Trebuchet MS"/>
              </a:rPr>
              <a:t>сайт</a:t>
            </a:r>
            <a:endParaRPr sz="3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811396" y="3326804"/>
            <a:ext cx="160655" cy="72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00" spc="20" dirty="0">
                <a:solidFill>
                  <a:srgbClr val="2B2A29"/>
                </a:solidFill>
                <a:latin typeface="Trebuchet MS"/>
                <a:cs typeface="Trebuchet MS"/>
              </a:rPr>
              <a:t>у</a:t>
            </a:r>
            <a:r>
              <a:rPr sz="300" spc="5" dirty="0">
                <a:solidFill>
                  <a:srgbClr val="2B2A29"/>
                </a:solidFill>
                <a:latin typeface="Trebuchet MS"/>
                <a:cs typeface="Trebuchet MS"/>
              </a:rPr>
              <a:t>с</a:t>
            </a:r>
            <a:r>
              <a:rPr sz="300" spc="25" dirty="0">
                <a:solidFill>
                  <a:srgbClr val="2B2A29"/>
                </a:solidFill>
                <a:latin typeface="Trebuchet MS"/>
                <a:cs typeface="Trebuchet MS"/>
              </a:rPr>
              <a:t>луги</a:t>
            </a:r>
            <a:endParaRPr sz="3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785644" y="3986881"/>
            <a:ext cx="212090" cy="72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00" spc="20" dirty="0">
                <a:solidFill>
                  <a:srgbClr val="2B2A29"/>
                </a:solidFill>
                <a:latin typeface="Trebuchet MS"/>
                <a:cs typeface="Trebuchet MS"/>
              </a:rPr>
              <a:t>контакты</a:t>
            </a:r>
            <a:endParaRPr sz="300">
              <a:latin typeface="Trebuchet MS"/>
              <a:cs typeface="Trebuchet MS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6778879" y="1498179"/>
            <a:ext cx="1216025" cy="2339975"/>
            <a:chOff x="6778879" y="1498179"/>
            <a:chExt cx="1216025" cy="2339975"/>
          </a:xfrm>
        </p:grpSpPr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789938" y="3605197"/>
              <a:ext cx="204825" cy="22760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216956" y="3600281"/>
              <a:ext cx="237095" cy="237332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6778879" y="1498179"/>
              <a:ext cx="320675" cy="387985"/>
            </a:xfrm>
            <a:custGeom>
              <a:avLst/>
              <a:gdLst/>
              <a:ahLst/>
              <a:cxnLst/>
              <a:rect l="l" t="t" r="r" b="b"/>
              <a:pathLst>
                <a:path w="320675" h="387985">
                  <a:moveTo>
                    <a:pt x="158789" y="0"/>
                  </a:moveTo>
                  <a:lnTo>
                    <a:pt x="155754" y="1605"/>
                  </a:lnTo>
                  <a:lnTo>
                    <a:pt x="152441" y="3510"/>
                  </a:lnTo>
                  <a:lnTo>
                    <a:pt x="145944" y="7434"/>
                  </a:lnTo>
                  <a:lnTo>
                    <a:pt x="142463" y="9237"/>
                  </a:lnTo>
                  <a:lnTo>
                    <a:pt x="139241" y="11094"/>
                  </a:lnTo>
                  <a:lnTo>
                    <a:pt x="94673" y="36173"/>
                  </a:lnTo>
                  <a:lnTo>
                    <a:pt x="92819" y="37245"/>
                  </a:lnTo>
                  <a:lnTo>
                    <a:pt x="91043" y="37969"/>
                  </a:lnTo>
                  <a:lnTo>
                    <a:pt x="89187" y="39042"/>
                  </a:lnTo>
                  <a:lnTo>
                    <a:pt x="4201" y="86846"/>
                  </a:lnTo>
                  <a:lnTo>
                    <a:pt x="1840" y="88214"/>
                  </a:lnTo>
                  <a:lnTo>
                    <a:pt x="0" y="88257"/>
                  </a:lnTo>
                  <a:lnTo>
                    <a:pt x="0" y="296251"/>
                  </a:lnTo>
                  <a:lnTo>
                    <a:pt x="15664" y="303853"/>
                  </a:lnTo>
                  <a:lnTo>
                    <a:pt x="104926" y="356835"/>
                  </a:lnTo>
                  <a:lnTo>
                    <a:pt x="111354" y="360536"/>
                  </a:lnTo>
                  <a:lnTo>
                    <a:pt x="138477" y="376965"/>
                  </a:lnTo>
                  <a:lnTo>
                    <a:pt x="151502" y="384497"/>
                  </a:lnTo>
                  <a:lnTo>
                    <a:pt x="158475" y="387709"/>
                  </a:lnTo>
                  <a:lnTo>
                    <a:pt x="159458" y="387579"/>
                  </a:lnTo>
                  <a:lnTo>
                    <a:pt x="176004" y="377802"/>
                  </a:lnTo>
                  <a:lnTo>
                    <a:pt x="182232" y="374335"/>
                  </a:lnTo>
                  <a:lnTo>
                    <a:pt x="185004" y="372405"/>
                  </a:lnTo>
                  <a:lnTo>
                    <a:pt x="188503" y="370512"/>
                  </a:lnTo>
                  <a:lnTo>
                    <a:pt x="299650" y="306151"/>
                  </a:lnTo>
                  <a:lnTo>
                    <a:pt x="306950" y="302089"/>
                  </a:lnTo>
                  <a:lnTo>
                    <a:pt x="313246" y="298129"/>
                  </a:lnTo>
                  <a:lnTo>
                    <a:pt x="320367" y="294364"/>
                  </a:lnTo>
                  <a:lnTo>
                    <a:pt x="320367" y="292507"/>
                  </a:lnTo>
                  <a:lnTo>
                    <a:pt x="65930" y="292507"/>
                  </a:lnTo>
                  <a:lnTo>
                    <a:pt x="65930" y="83573"/>
                  </a:lnTo>
                  <a:lnTo>
                    <a:pt x="309343" y="83573"/>
                  </a:lnTo>
                  <a:lnTo>
                    <a:pt x="158789" y="0"/>
                  </a:lnTo>
                  <a:close/>
                </a:path>
                <a:path w="320675" h="387985">
                  <a:moveTo>
                    <a:pt x="134644" y="219149"/>
                  </a:moveTo>
                  <a:lnTo>
                    <a:pt x="134644" y="292507"/>
                  </a:lnTo>
                  <a:lnTo>
                    <a:pt x="188503" y="292507"/>
                  </a:lnTo>
                  <a:lnTo>
                    <a:pt x="187905" y="290264"/>
                  </a:lnTo>
                  <a:lnTo>
                    <a:pt x="187477" y="290264"/>
                  </a:lnTo>
                  <a:lnTo>
                    <a:pt x="185746" y="287837"/>
                  </a:lnTo>
                  <a:lnTo>
                    <a:pt x="148831" y="237467"/>
                  </a:lnTo>
                  <a:lnTo>
                    <a:pt x="145750" y="233337"/>
                  </a:lnTo>
                  <a:lnTo>
                    <a:pt x="137897" y="221324"/>
                  </a:lnTo>
                  <a:lnTo>
                    <a:pt x="134644" y="219149"/>
                  </a:lnTo>
                  <a:close/>
                </a:path>
                <a:path w="320675" h="387985">
                  <a:moveTo>
                    <a:pt x="320367" y="103530"/>
                  </a:moveTo>
                  <a:lnTo>
                    <a:pt x="203283" y="103530"/>
                  </a:lnTo>
                  <a:lnTo>
                    <a:pt x="217293" y="104000"/>
                  </a:lnTo>
                  <a:lnTo>
                    <a:pt x="265579" y="104000"/>
                  </a:lnTo>
                  <a:lnTo>
                    <a:pt x="250449" y="119513"/>
                  </a:lnTo>
                  <a:lnTo>
                    <a:pt x="248018" y="121542"/>
                  </a:lnTo>
                  <a:lnTo>
                    <a:pt x="247262" y="121817"/>
                  </a:lnTo>
                  <a:lnTo>
                    <a:pt x="232865" y="136253"/>
                  </a:lnTo>
                  <a:lnTo>
                    <a:pt x="231494" y="137833"/>
                  </a:lnTo>
                  <a:lnTo>
                    <a:pt x="227310" y="141519"/>
                  </a:lnTo>
                  <a:lnTo>
                    <a:pt x="226306" y="141869"/>
                  </a:lnTo>
                  <a:lnTo>
                    <a:pt x="224006" y="144147"/>
                  </a:lnTo>
                  <a:lnTo>
                    <a:pt x="208714" y="159498"/>
                  </a:lnTo>
                  <a:lnTo>
                    <a:pt x="206460" y="161582"/>
                  </a:lnTo>
                  <a:lnTo>
                    <a:pt x="205402" y="161905"/>
                  </a:lnTo>
                  <a:lnTo>
                    <a:pt x="203112" y="164109"/>
                  </a:lnTo>
                  <a:lnTo>
                    <a:pt x="197953" y="169325"/>
                  </a:lnTo>
                  <a:lnTo>
                    <a:pt x="192949" y="174509"/>
                  </a:lnTo>
                  <a:lnTo>
                    <a:pt x="187750" y="179431"/>
                  </a:lnTo>
                  <a:lnTo>
                    <a:pt x="182004" y="183862"/>
                  </a:lnTo>
                  <a:lnTo>
                    <a:pt x="188385" y="192829"/>
                  </a:lnTo>
                  <a:lnTo>
                    <a:pt x="201649" y="208788"/>
                  </a:lnTo>
                  <a:lnTo>
                    <a:pt x="223920" y="234806"/>
                  </a:lnTo>
                  <a:lnTo>
                    <a:pt x="237953" y="251416"/>
                  </a:lnTo>
                  <a:lnTo>
                    <a:pt x="240310" y="253893"/>
                  </a:lnTo>
                  <a:lnTo>
                    <a:pt x="241103" y="255372"/>
                  </a:lnTo>
                  <a:lnTo>
                    <a:pt x="243526" y="257917"/>
                  </a:lnTo>
                  <a:lnTo>
                    <a:pt x="272077" y="292507"/>
                  </a:lnTo>
                  <a:lnTo>
                    <a:pt x="320367" y="292507"/>
                  </a:lnTo>
                  <a:lnTo>
                    <a:pt x="320367" y="103530"/>
                  </a:lnTo>
                  <a:close/>
                </a:path>
                <a:path w="320675" h="387985">
                  <a:moveTo>
                    <a:pt x="187693" y="289468"/>
                  </a:moveTo>
                  <a:lnTo>
                    <a:pt x="187477" y="290264"/>
                  </a:lnTo>
                  <a:lnTo>
                    <a:pt x="187905" y="290264"/>
                  </a:lnTo>
                  <a:lnTo>
                    <a:pt x="187693" y="289468"/>
                  </a:lnTo>
                  <a:close/>
                </a:path>
                <a:path w="320675" h="387985">
                  <a:moveTo>
                    <a:pt x="309343" y="83573"/>
                  </a:moveTo>
                  <a:lnTo>
                    <a:pt x="134644" y="83573"/>
                  </a:lnTo>
                  <a:lnTo>
                    <a:pt x="134644" y="163432"/>
                  </a:lnTo>
                  <a:lnTo>
                    <a:pt x="180421" y="114490"/>
                  </a:lnTo>
                  <a:lnTo>
                    <a:pt x="188132" y="106525"/>
                  </a:lnTo>
                  <a:lnTo>
                    <a:pt x="194658" y="103622"/>
                  </a:lnTo>
                  <a:lnTo>
                    <a:pt x="203283" y="103530"/>
                  </a:lnTo>
                  <a:lnTo>
                    <a:pt x="320367" y="103530"/>
                  </a:lnTo>
                  <a:lnTo>
                    <a:pt x="320367" y="89143"/>
                  </a:lnTo>
                  <a:lnTo>
                    <a:pt x="317563" y="88491"/>
                  </a:lnTo>
                  <a:lnTo>
                    <a:pt x="313477" y="85802"/>
                  </a:lnTo>
                  <a:lnTo>
                    <a:pt x="310460" y="84193"/>
                  </a:lnTo>
                  <a:lnTo>
                    <a:pt x="309343" y="83573"/>
                  </a:lnTo>
                  <a:close/>
                </a:path>
              </a:pathLst>
            </a:custGeom>
            <a:solidFill>
              <a:srgbClr val="FFE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117626" y="1626328"/>
              <a:ext cx="724535" cy="166370"/>
            </a:xfrm>
            <a:custGeom>
              <a:avLst/>
              <a:gdLst/>
              <a:ahLst/>
              <a:cxnLst/>
              <a:rect l="l" t="t" r="r" b="b"/>
              <a:pathLst>
                <a:path w="724534" h="166369">
                  <a:moveTo>
                    <a:pt x="166611" y="74345"/>
                  </a:moveTo>
                  <a:lnTo>
                    <a:pt x="153162" y="35928"/>
                  </a:lnTo>
                  <a:lnTo>
                    <a:pt x="142265" y="24117"/>
                  </a:lnTo>
                  <a:lnTo>
                    <a:pt x="142265" y="79857"/>
                  </a:lnTo>
                  <a:lnTo>
                    <a:pt x="141693" y="94475"/>
                  </a:lnTo>
                  <a:lnTo>
                    <a:pt x="126720" y="130251"/>
                  </a:lnTo>
                  <a:lnTo>
                    <a:pt x="83299" y="147815"/>
                  </a:lnTo>
                  <a:lnTo>
                    <a:pt x="60185" y="143548"/>
                  </a:lnTo>
                  <a:lnTo>
                    <a:pt x="28867" y="112839"/>
                  </a:lnTo>
                  <a:lnTo>
                    <a:pt x="24333" y="88226"/>
                  </a:lnTo>
                  <a:lnTo>
                    <a:pt x="25006" y="74345"/>
                  </a:lnTo>
                  <a:lnTo>
                    <a:pt x="49352" y="30073"/>
                  </a:lnTo>
                  <a:lnTo>
                    <a:pt x="89331" y="21361"/>
                  </a:lnTo>
                  <a:lnTo>
                    <a:pt x="110566" y="26250"/>
                  </a:lnTo>
                  <a:lnTo>
                    <a:pt x="127317" y="39268"/>
                  </a:lnTo>
                  <a:lnTo>
                    <a:pt x="138315" y="57962"/>
                  </a:lnTo>
                  <a:lnTo>
                    <a:pt x="142265" y="79857"/>
                  </a:lnTo>
                  <a:lnTo>
                    <a:pt x="142265" y="24117"/>
                  </a:lnTo>
                  <a:lnTo>
                    <a:pt x="137896" y="21361"/>
                  </a:lnTo>
                  <a:lnTo>
                    <a:pt x="115900" y="7505"/>
                  </a:lnTo>
                  <a:lnTo>
                    <a:pt x="83121" y="1778"/>
                  </a:lnTo>
                  <a:lnTo>
                    <a:pt x="50546" y="7467"/>
                  </a:lnTo>
                  <a:lnTo>
                    <a:pt x="15621" y="33248"/>
                  </a:lnTo>
                  <a:lnTo>
                    <a:pt x="25" y="76733"/>
                  </a:lnTo>
                  <a:lnTo>
                    <a:pt x="0" y="90627"/>
                  </a:lnTo>
                  <a:lnTo>
                    <a:pt x="1778" y="104292"/>
                  </a:lnTo>
                  <a:lnTo>
                    <a:pt x="23850" y="144297"/>
                  </a:lnTo>
                  <a:lnTo>
                    <a:pt x="65735" y="165112"/>
                  </a:lnTo>
                  <a:lnTo>
                    <a:pt x="79121" y="166217"/>
                  </a:lnTo>
                  <a:lnTo>
                    <a:pt x="97904" y="165112"/>
                  </a:lnTo>
                  <a:lnTo>
                    <a:pt x="138468" y="147815"/>
                  </a:lnTo>
                  <a:lnTo>
                    <a:pt x="166027" y="99796"/>
                  </a:lnTo>
                  <a:lnTo>
                    <a:pt x="166611" y="76733"/>
                  </a:lnTo>
                  <a:lnTo>
                    <a:pt x="166611" y="74345"/>
                  </a:lnTo>
                  <a:close/>
                </a:path>
                <a:path w="724534" h="166369">
                  <a:moveTo>
                    <a:pt x="365125" y="2794"/>
                  </a:moveTo>
                  <a:lnTo>
                    <a:pt x="328574" y="2794"/>
                  </a:lnTo>
                  <a:lnTo>
                    <a:pt x="325894" y="14732"/>
                  </a:lnTo>
                  <a:lnTo>
                    <a:pt x="319760" y="28867"/>
                  </a:lnTo>
                  <a:lnTo>
                    <a:pt x="277914" y="130378"/>
                  </a:lnTo>
                  <a:lnTo>
                    <a:pt x="275983" y="136512"/>
                  </a:lnTo>
                  <a:lnTo>
                    <a:pt x="274116" y="136512"/>
                  </a:lnTo>
                  <a:lnTo>
                    <a:pt x="272884" y="131216"/>
                  </a:lnTo>
                  <a:lnTo>
                    <a:pt x="269684" y="124472"/>
                  </a:lnTo>
                  <a:lnTo>
                    <a:pt x="225539" y="14833"/>
                  </a:lnTo>
                  <a:lnTo>
                    <a:pt x="221195" y="2794"/>
                  </a:lnTo>
                  <a:lnTo>
                    <a:pt x="182194" y="2794"/>
                  </a:lnTo>
                  <a:lnTo>
                    <a:pt x="182194" y="163436"/>
                  </a:lnTo>
                  <a:lnTo>
                    <a:pt x="207264" y="163436"/>
                  </a:lnTo>
                  <a:lnTo>
                    <a:pt x="207264" y="30645"/>
                  </a:lnTo>
                  <a:lnTo>
                    <a:pt x="259003" y="156273"/>
                  </a:lnTo>
                  <a:lnTo>
                    <a:pt x="260921" y="161340"/>
                  </a:lnTo>
                  <a:lnTo>
                    <a:pt x="263220" y="163360"/>
                  </a:lnTo>
                  <a:lnTo>
                    <a:pt x="269506" y="163626"/>
                  </a:lnTo>
                  <a:lnTo>
                    <a:pt x="286219" y="163436"/>
                  </a:lnTo>
                  <a:lnTo>
                    <a:pt x="285356" y="162788"/>
                  </a:lnTo>
                  <a:lnTo>
                    <a:pt x="286397" y="160858"/>
                  </a:lnTo>
                  <a:lnTo>
                    <a:pt x="337350" y="38874"/>
                  </a:lnTo>
                  <a:lnTo>
                    <a:pt x="338239" y="35521"/>
                  </a:lnTo>
                  <a:lnTo>
                    <a:pt x="340055" y="33426"/>
                  </a:lnTo>
                  <a:lnTo>
                    <a:pt x="340055" y="163436"/>
                  </a:lnTo>
                  <a:lnTo>
                    <a:pt x="365125" y="163436"/>
                  </a:lnTo>
                  <a:lnTo>
                    <a:pt x="365125" y="2794"/>
                  </a:lnTo>
                  <a:close/>
                </a:path>
                <a:path w="724534" h="166369">
                  <a:moveTo>
                    <a:pt x="545274" y="2451"/>
                  </a:moveTo>
                  <a:lnTo>
                    <a:pt x="386486" y="2451"/>
                  </a:lnTo>
                  <a:lnTo>
                    <a:pt x="386486" y="22771"/>
                  </a:lnTo>
                  <a:lnTo>
                    <a:pt x="386486" y="162471"/>
                  </a:lnTo>
                  <a:lnTo>
                    <a:pt x="386486" y="163741"/>
                  </a:lnTo>
                  <a:lnTo>
                    <a:pt x="412483" y="163741"/>
                  </a:lnTo>
                  <a:lnTo>
                    <a:pt x="412483" y="162471"/>
                  </a:lnTo>
                  <a:lnTo>
                    <a:pt x="412483" y="22771"/>
                  </a:lnTo>
                  <a:lnTo>
                    <a:pt x="518350" y="22771"/>
                  </a:lnTo>
                  <a:lnTo>
                    <a:pt x="518350" y="162471"/>
                  </a:lnTo>
                  <a:lnTo>
                    <a:pt x="518350" y="163741"/>
                  </a:lnTo>
                  <a:lnTo>
                    <a:pt x="544957" y="163741"/>
                  </a:lnTo>
                  <a:lnTo>
                    <a:pt x="544957" y="162471"/>
                  </a:lnTo>
                  <a:lnTo>
                    <a:pt x="545274" y="162471"/>
                  </a:lnTo>
                  <a:lnTo>
                    <a:pt x="545274" y="22771"/>
                  </a:lnTo>
                  <a:lnTo>
                    <a:pt x="545274" y="2451"/>
                  </a:lnTo>
                  <a:close/>
                </a:path>
                <a:path w="724534" h="166369">
                  <a:moveTo>
                    <a:pt x="724281" y="72694"/>
                  </a:moveTo>
                  <a:lnTo>
                    <a:pt x="718591" y="48285"/>
                  </a:lnTo>
                  <a:lnTo>
                    <a:pt x="706170" y="27622"/>
                  </a:lnTo>
                  <a:lnTo>
                    <a:pt x="700354" y="22377"/>
                  </a:lnTo>
                  <a:lnTo>
                    <a:pt x="700354" y="81724"/>
                  </a:lnTo>
                  <a:lnTo>
                    <a:pt x="699376" y="95872"/>
                  </a:lnTo>
                  <a:lnTo>
                    <a:pt x="678065" y="133642"/>
                  </a:lnTo>
                  <a:lnTo>
                    <a:pt x="643940" y="145796"/>
                  </a:lnTo>
                  <a:lnTo>
                    <a:pt x="640918" y="145796"/>
                  </a:lnTo>
                  <a:lnTo>
                    <a:pt x="618477" y="141693"/>
                  </a:lnTo>
                  <a:lnTo>
                    <a:pt x="599846" y="130149"/>
                  </a:lnTo>
                  <a:lnTo>
                    <a:pt x="587121" y="112268"/>
                  </a:lnTo>
                  <a:lnTo>
                    <a:pt x="582422" y="89154"/>
                  </a:lnTo>
                  <a:lnTo>
                    <a:pt x="583425" y="67525"/>
                  </a:lnTo>
                  <a:lnTo>
                    <a:pt x="587895" y="49796"/>
                  </a:lnTo>
                  <a:lnTo>
                    <a:pt x="598068" y="35331"/>
                  </a:lnTo>
                  <a:lnTo>
                    <a:pt x="616153" y="23507"/>
                  </a:lnTo>
                  <a:lnTo>
                    <a:pt x="641959" y="18313"/>
                  </a:lnTo>
                  <a:lnTo>
                    <a:pt x="669493" y="25069"/>
                  </a:lnTo>
                  <a:lnTo>
                    <a:pt x="691413" y="45605"/>
                  </a:lnTo>
                  <a:lnTo>
                    <a:pt x="700354" y="81724"/>
                  </a:lnTo>
                  <a:lnTo>
                    <a:pt x="700354" y="22377"/>
                  </a:lnTo>
                  <a:lnTo>
                    <a:pt x="657555" y="1346"/>
                  </a:lnTo>
                  <a:lnTo>
                    <a:pt x="637209" y="0"/>
                  </a:lnTo>
                  <a:lnTo>
                    <a:pt x="627964" y="571"/>
                  </a:lnTo>
                  <a:lnTo>
                    <a:pt x="590397" y="14503"/>
                  </a:lnTo>
                  <a:lnTo>
                    <a:pt x="563295" y="49237"/>
                  </a:lnTo>
                  <a:lnTo>
                    <a:pt x="557352" y="84505"/>
                  </a:lnTo>
                  <a:lnTo>
                    <a:pt x="557923" y="93306"/>
                  </a:lnTo>
                  <a:lnTo>
                    <a:pt x="571728" y="130505"/>
                  </a:lnTo>
                  <a:lnTo>
                    <a:pt x="614502" y="160667"/>
                  </a:lnTo>
                  <a:lnTo>
                    <a:pt x="653745" y="163537"/>
                  </a:lnTo>
                  <a:lnTo>
                    <a:pt x="690537" y="150241"/>
                  </a:lnTo>
                  <a:lnTo>
                    <a:pt x="694499" y="145796"/>
                  </a:lnTo>
                  <a:lnTo>
                    <a:pt x="716470" y="121043"/>
                  </a:lnTo>
                  <a:lnTo>
                    <a:pt x="723493" y="97917"/>
                  </a:lnTo>
                  <a:lnTo>
                    <a:pt x="724281" y="72694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880453" y="1538360"/>
              <a:ext cx="104600" cy="10282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844810" y="1581753"/>
              <a:ext cx="206146" cy="208934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6765099" y="1913319"/>
            <a:ext cx="1091565" cy="118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00" b="1" spc="45" dirty="0">
                <a:solidFill>
                  <a:srgbClr val="FFE400"/>
                </a:solidFill>
                <a:latin typeface="Arial"/>
                <a:cs typeface="Arial"/>
              </a:rPr>
              <a:t>ЛУЧШИЕ</a:t>
            </a:r>
            <a:r>
              <a:rPr sz="600" b="1" spc="-20" dirty="0">
                <a:solidFill>
                  <a:srgbClr val="FFE400"/>
                </a:solidFill>
                <a:latin typeface="Arial"/>
                <a:cs typeface="Arial"/>
              </a:rPr>
              <a:t> </a:t>
            </a:r>
            <a:r>
              <a:rPr sz="600" b="1" spc="30" dirty="0">
                <a:solidFill>
                  <a:srgbClr val="FFE400"/>
                </a:solidFill>
                <a:latin typeface="Arial"/>
                <a:cs typeface="Arial"/>
              </a:rPr>
              <a:t>СРЕДИ</a:t>
            </a:r>
            <a:r>
              <a:rPr sz="600" b="1" spc="-20" dirty="0">
                <a:solidFill>
                  <a:srgbClr val="FFE400"/>
                </a:solidFill>
                <a:latin typeface="Arial"/>
                <a:cs typeface="Arial"/>
              </a:rPr>
              <a:t> </a:t>
            </a:r>
            <a:r>
              <a:rPr sz="600" b="1" spc="25" dirty="0">
                <a:solidFill>
                  <a:srgbClr val="FFE400"/>
                </a:solidFill>
                <a:latin typeface="Arial"/>
                <a:cs typeface="Arial"/>
              </a:rPr>
              <a:t>РАВНЫХ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6634381" y="2938136"/>
            <a:ext cx="1362710" cy="896619"/>
            <a:chOff x="6634381" y="2938136"/>
            <a:chExt cx="1362710" cy="896619"/>
          </a:xfrm>
        </p:grpSpPr>
        <p:pic>
          <p:nvPicPr>
            <p:cNvPr id="30" name="object 3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634381" y="3006288"/>
              <a:ext cx="288404" cy="105277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225127" y="2965648"/>
              <a:ext cx="220211" cy="186731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787473" y="2938136"/>
              <a:ext cx="209076" cy="24147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655071" y="3604274"/>
              <a:ext cx="247669" cy="230452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6578626" y="831185"/>
            <a:ext cx="598170" cy="1060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spc="75" dirty="0">
                <a:solidFill>
                  <a:srgbClr val="2B2A29"/>
                </a:solidFill>
                <a:latin typeface="Trebuchet MS"/>
                <a:cs typeface="Trebuchet MS"/>
              </a:rPr>
              <a:t>Ч</a:t>
            </a:r>
            <a:r>
              <a:rPr sz="500" spc="65" dirty="0">
                <a:solidFill>
                  <a:srgbClr val="2B2A29"/>
                </a:solidFill>
                <a:latin typeface="Trebuchet MS"/>
                <a:cs typeface="Trebuchet MS"/>
              </a:rPr>
              <a:t>У</a:t>
            </a:r>
            <a:r>
              <a:rPr sz="500" spc="125" dirty="0">
                <a:solidFill>
                  <a:srgbClr val="2B2A29"/>
                </a:solidFill>
                <a:latin typeface="Trebuchet MS"/>
                <a:cs typeface="Trebuchet MS"/>
              </a:rPr>
              <a:t>МП</a:t>
            </a:r>
            <a:r>
              <a:rPr sz="500" spc="-15" dirty="0">
                <a:solidFill>
                  <a:srgbClr val="2B2A29"/>
                </a:solidFill>
                <a:latin typeface="Trebuchet MS"/>
                <a:cs typeface="Trebuchet MS"/>
              </a:rPr>
              <a:t> </a:t>
            </a:r>
            <a:r>
              <a:rPr sz="500" spc="20" dirty="0">
                <a:solidFill>
                  <a:srgbClr val="2B2A29"/>
                </a:solidFill>
                <a:latin typeface="Trebuchet MS"/>
                <a:cs typeface="Trebuchet MS"/>
              </a:rPr>
              <a:t>«</a:t>
            </a:r>
            <a:r>
              <a:rPr sz="500" spc="10" dirty="0">
                <a:solidFill>
                  <a:srgbClr val="2B2A29"/>
                </a:solidFill>
                <a:latin typeface="Trebuchet MS"/>
                <a:cs typeface="Trebuchet MS"/>
              </a:rPr>
              <a:t>К</a:t>
            </a:r>
            <a:r>
              <a:rPr sz="500" spc="90" dirty="0">
                <a:solidFill>
                  <a:srgbClr val="2B2A29"/>
                </a:solidFill>
                <a:latin typeface="Trebuchet MS"/>
                <a:cs typeface="Trebuchet MS"/>
              </a:rPr>
              <a:t>ОМПО»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977864" y="901498"/>
            <a:ext cx="1888912" cy="360611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7780" marR="171450">
              <a:lnSpc>
                <a:spcPct val="104000"/>
              </a:lnSpc>
              <a:spcBef>
                <a:spcPts val="55"/>
              </a:spcBef>
            </a:pPr>
            <a:r>
              <a:rPr sz="900" spc="45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Эффе</a:t>
            </a:r>
            <a:r>
              <a:rPr sz="900" spc="50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к</a:t>
            </a:r>
            <a:r>
              <a:rPr sz="900" spc="40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тивное</a:t>
            </a:r>
            <a:r>
              <a:rPr sz="900" spc="-75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900" spc="30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пр</a:t>
            </a:r>
            <a:r>
              <a:rPr sz="900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о</a:t>
            </a:r>
            <a:r>
              <a:rPr sz="900" spc="70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дви</a:t>
            </a:r>
            <a:r>
              <a:rPr sz="900" spc="80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ж</a:t>
            </a:r>
            <a:r>
              <a:rPr sz="900" spc="25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ение  </a:t>
            </a:r>
            <a:r>
              <a:rPr sz="900" spc="10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к</a:t>
            </a:r>
            <a:r>
              <a:rPr sz="900" spc="45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омпании</a:t>
            </a:r>
            <a:r>
              <a:rPr sz="900" spc="-75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900" spc="45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с</a:t>
            </a:r>
            <a:r>
              <a:rPr sz="900" spc="-75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900" spc="55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помощью  </a:t>
            </a:r>
            <a:r>
              <a:rPr sz="900" spc="30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т</a:t>
            </a:r>
            <a:r>
              <a:rPr sz="900" spc="35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ехн</a:t>
            </a:r>
            <a:r>
              <a:rPr sz="900" spc="25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о</a:t>
            </a:r>
            <a:r>
              <a:rPr sz="900" spc="-5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л</a:t>
            </a:r>
            <a:r>
              <a:rPr sz="900" spc="55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огии</a:t>
            </a:r>
            <a:r>
              <a:rPr sz="900" spc="-75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900" spc="100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Q</a:t>
            </a:r>
            <a:r>
              <a:rPr sz="900" spc="75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R</a:t>
            </a:r>
            <a:r>
              <a:rPr sz="900" spc="40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-</a:t>
            </a:r>
            <a:r>
              <a:rPr sz="900" spc="35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к</a:t>
            </a:r>
            <a:r>
              <a:rPr sz="900" spc="40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о</a:t>
            </a:r>
            <a:r>
              <a:rPr sz="900" spc="114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д</a:t>
            </a:r>
            <a:r>
              <a:rPr sz="900" spc="55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ов</a:t>
            </a:r>
            <a:endParaRPr sz="900" dirty="0">
              <a:latin typeface="Magistral" panose="02000803050000020004" pitchFamily="50" charset="-52"/>
              <a:cs typeface="Tahoma"/>
            </a:endParaRPr>
          </a:p>
          <a:p>
            <a:pPr marL="19685" marR="299720">
              <a:lnSpc>
                <a:spcPct val="104000"/>
              </a:lnSpc>
              <a:spcBef>
                <a:spcPts val="810"/>
              </a:spcBef>
            </a:pPr>
            <a:r>
              <a:rPr sz="900" spc="40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Лёгкий</a:t>
            </a:r>
            <a:r>
              <a:rPr sz="900" spc="-75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900" spc="40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и</a:t>
            </a:r>
            <a:r>
              <a:rPr sz="900" spc="-75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900" spc="40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информативный  вн</a:t>
            </a:r>
            <a:r>
              <a:rPr sz="900" spc="70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у</a:t>
            </a:r>
            <a:r>
              <a:rPr sz="900" spc="30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тренний</a:t>
            </a:r>
            <a:r>
              <a:rPr sz="900" spc="-75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900" spc="40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са</a:t>
            </a:r>
            <a:r>
              <a:rPr sz="900" spc="50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й</a:t>
            </a:r>
            <a:r>
              <a:rPr sz="900" spc="30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т  </a:t>
            </a:r>
            <a:r>
              <a:rPr sz="900" spc="40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компании</a:t>
            </a:r>
            <a:endParaRPr sz="900" dirty="0">
              <a:latin typeface="Magistral" panose="02000803050000020004" pitchFamily="50" charset="-52"/>
              <a:cs typeface="Tahoma"/>
            </a:endParaRPr>
          </a:p>
          <a:p>
            <a:pPr marL="12700" marR="360045">
              <a:lnSpc>
                <a:spcPct val="104000"/>
              </a:lnSpc>
              <a:spcBef>
                <a:spcPts val="695"/>
              </a:spcBef>
            </a:pPr>
            <a:r>
              <a:rPr sz="900" spc="50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Мгновенная</a:t>
            </a:r>
            <a:r>
              <a:rPr sz="900" spc="-75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900" spc="35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передача  </a:t>
            </a:r>
            <a:r>
              <a:rPr sz="900" spc="45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информации</a:t>
            </a:r>
            <a:r>
              <a:rPr sz="900" spc="-75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900" spc="70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о</a:t>
            </a:r>
            <a:r>
              <a:rPr sz="900" spc="-75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900" spc="10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к</a:t>
            </a:r>
            <a:r>
              <a:rPr sz="900" spc="40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омпании  </a:t>
            </a:r>
            <a:r>
              <a:rPr sz="900" spc="35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в</a:t>
            </a:r>
            <a:r>
              <a:rPr sz="900" spc="-75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900" spc="40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о</a:t>
            </a:r>
            <a:r>
              <a:rPr sz="900" spc="75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дно</a:t>
            </a:r>
            <a:r>
              <a:rPr sz="900" spc="-75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900" spc="20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к</a:t>
            </a:r>
            <a:r>
              <a:rPr sz="900" spc="35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асание</a:t>
            </a:r>
            <a:endParaRPr sz="900" dirty="0">
              <a:latin typeface="Magistral" panose="02000803050000020004" pitchFamily="50" charset="-52"/>
              <a:cs typeface="Tahoma"/>
            </a:endParaRPr>
          </a:p>
          <a:p>
            <a:pPr marL="13970" marR="193675">
              <a:lnSpc>
                <a:spcPct val="104000"/>
              </a:lnSpc>
              <a:spcBef>
                <a:spcPts val="725"/>
              </a:spcBef>
            </a:pPr>
            <a:r>
              <a:rPr sz="900" spc="40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Сбор</a:t>
            </a:r>
            <a:r>
              <a:rPr sz="900" spc="-75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900" spc="25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анал</a:t>
            </a:r>
            <a:r>
              <a:rPr sz="900" spc="30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и</a:t>
            </a:r>
            <a:r>
              <a:rPr sz="900" spc="40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тики</a:t>
            </a:r>
            <a:r>
              <a:rPr sz="900" spc="-75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900" spc="35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а</a:t>
            </a:r>
            <a:r>
              <a:rPr sz="900" spc="45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к</a:t>
            </a:r>
            <a:r>
              <a:rPr sz="900" spc="40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тивнос</a:t>
            </a:r>
            <a:r>
              <a:rPr sz="900" spc="30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ти  </a:t>
            </a:r>
            <a:r>
              <a:rPr sz="900" spc="25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с</a:t>
            </a:r>
            <a:r>
              <a:rPr sz="900" spc="50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о</a:t>
            </a:r>
            <a:r>
              <a:rPr sz="900" spc="40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тр</a:t>
            </a:r>
            <a:r>
              <a:rPr sz="900" spc="-15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у</a:t>
            </a:r>
            <a:r>
              <a:rPr sz="900" spc="60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дни</a:t>
            </a:r>
            <a:r>
              <a:rPr sz="900" spc="30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к</a:t>
            </a:r>
            <a:r>
              <a:rPr sz="900" spc="55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ов</a:t>
            </a:r>
            <a:r>
              <a:rPr sz="900" spc="-75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900" spc="10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к</a:t>
            </a:r>
            <a:r>
              <a:rPr sz="900" spc="35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омпании,</a:t>
            </a:r>
            <a:endParaRPr sz="900" dirty="0">
              <a:latin typeface="Magistral" panose="02000803050000020004" pitchFamily="50" charset="-52"/>
              <a:cs typeface="Tahoma"/>
            </a:endParaRPr>
          </a:p>
          <a:p>
            <a:pPr marL="13970">
              <a:lnSpc>
                <a:spcPct val="100000"/>
              </a:lnSpc>
              <a:spcBef>
                <a:spcPts val="45"/>
              </a:spcBef>
            </a:pPr>
            <a:r>
              <a:rPr sz="900" spc="25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их</a:t>
            </a:r>
            <a:r>
              <a:rPr sz="900" spc="-75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900" spc="55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ге</a:t>
            </a:r>
            <a:r>
              <a:rPr sz="900" spc="45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о</a:t>
            </a:r>
            <a:r>
              <a:rPr sz="900" spc="-5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л</a:t>
            </a:r>
            <a:r>
              <a:rPr sz="900" spc="55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о</a:t>
            </a:r>
            <a:r>
              <a:rPr sz="900" spc="40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к</a:t>
            </a:r>
            <a:r>
              <a:rPr sz="900" spc="30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ации,</a:t>
            </a:r>
            <a:r>
              <a:rPr sz="900" spc="-75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900" spc="10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к</a:t>
            </a:r>
            <a:r>
              <a:rPr sz="900" spc="40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о</a:t>
            </a:r>
            <a:r>
              <a:rPr sz="900" spc="45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н</a:t>
            </a:r>
            <a:r>
              <a:rPr sz="900" spc="40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тр</a:t>
            </a:r>
            <a:r>
              <a:rPr sz="900" spc="35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о</a:t>
            </a:r>
            <a:r>
              <a:rPr sz="900" spc="10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л</a:t>
            </a:r>
            <a:r>
              <a:rPr sz="900" spc="30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линг</a:t>
            </a:r>
            <a:endParaRPr sz="900" dirty="0">
              <a:latin typeface="Magistral" panose="02000803050000020004" pitchFamily="50" charset="-52"/>
              <a:cs typeface="Tahoma"/>
            </a:endParaRPr>
          </a:p>
          <a:p>
            <a:pPr marL="13335" marR="6350">
              <a:lnSpc>
                <a:spcPct val="104000"/>
              </a:lnSpc>
              <a:spcBef>
                <a:spcPts val="750"/>
              </a:spcBef>
            </a:pPr>
            <a:r>
              <a:rPr sz="900" spc="40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Сбор</a:t>
            </a:r>
            <a:r>
              <a:rPr sz="900" spc="-75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900" spc="25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анал</a:t>
            </a:r>
            <a:r>
              <a:rPr sz="900" spc="30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и</a:t>
            </a:r>
            <a:r>
              <a:rPr sz="900" spc="40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тики</a:t>
            </a:r>
            <a:r>
              <a:rPr sz="900" spc="-75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900" spc="45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по</a:t>
            </a:r>
            <a:r>
              <a:rPr sz="900" spc="20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с</a:t>
            </a:r>
            <a:r>
              <a:rPr sz="900" spc="60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ещаемо</a:t>
            </a:r>
            <a:r>
              <a:rPr sz="900" spc="50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с</a:t>
            </a:r>
            <a:r>
              <a:rPr sz="900" spc="30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ти  </a:t>
            </a:r>
            <a:r>
              <a:rPr sz="900" spc="45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виз</a:t>
            </a:r>
            <a:r>
              <a:rPr sz="900" spc="55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и</a:t>
            </a:r>
            <a:r>
              <a:rPr sz="900" spc="20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тки,</a:t>
            </a:r>
            <a:r>
              <a:rPr sz="900" spc="-75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900" spc="45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эффе</a:t>
            </a:r>
            <a:r>
              <a:rPr sz="900" spc="50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к</a:t>
            </a:r>
            <a:r>
              <a:rPr sz="900" spc="40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тивность  воронки</a:t>
            </a:r>
            <a:r>
              <a:rPr sz="900" spc="-75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900" spc="30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пр</a:t>
            </a:r>
            <a:r>
              <a:rPr sz="900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о</a:t>
            </a:r>
            <a:r>
              <a:rPr sz="900" spc="85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даж</a:t>
            </a:r>
            <a:endParaRPr sz="900" dirty="0">
              <a:latin typeface="Magistral" panose="02000803050000020004" pitchFamily="50" charset="-52"/>
              <a:cs typeface="Tahoma"/>
            </a:endParaRPr>
          </a:p>
          <a:p>
            <a:pPr marL="12700" marR="5080">
              <a:lnSpc>
                <a:spcPct val="104000"/>
              </a:lnSpc>
              <a:spcBef>
                <a:spcPts val="750"/>
              </a:spcBef>
            </a:pPr>
            <a:r>
              <a:rPr sz="900" spc="70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П</a:t>
            </a:r>
            <a:r>
              <a:rPr sz="900" spc="25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о</a:t>
            </a:r>
            <a:r>
              <a:rPr sz="900" spc="95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д</a:t>
            </a:r>
            <a:r>
              <a:rPr sz="900" spc="110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к</a:t>
            </a:r>
            <a:r>
              <a:rPr sz="900" spc="30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лючение</a:t>
            </a:r>
            <a:r>
              <a:rPr sz="900" spc="-75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900" spc="30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к</a:t>
            </a:r>
            <a:r>
              <a:rPr sz="900" spc="-75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900" spc="45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виз</a:t>
            </a:r>
            <a:r>
              <a:rPr sz="900" spc="55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и</a:t>
            </a:r>
            <a:r>
              <a:rPr sz="900" spc="35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т</a:t>
            </a:r>
            <a:r>
              <a:rPr sz="900" spc="20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к</a:t>
            </a:r>
            <a:r>
              <a:rPr sz="900" spc="25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е  </a:t>
            </a:r>
            <a:r>
              <a:rPr sz="900" spc="10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п</a:t>
            </a:r>
            <a:r>
              <a:rPr sz="900" spc="15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л</a:t>
            </a:r>
            <a:r>
              <a:rPr sz="900" spc="40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а</a:t>
            </a:r>
            <a:r>
              <a:rPr sz="900" spc="15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т</a:t>
            </a:r>
            <a:r>
              <a:rPr sz="900" spc="40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ёжных</a:t>
            </a:r>
            <a:r>
              <a:rPr sz="900" spc="-75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900" spc="45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сис</a:t>
            </a:r>
            <a:r>
              <a:rPr sz="900" spc="30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т</a:t>
            </a:r>
            <a:r>
              <a:rPr sz="900" spc="40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ем,</a:t>
            </a:r>
            <a:r>
              <a:rPr sz="900" spc="-75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900" spc="35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в</a:t>
            </a:r>
            <a:r>
              <a:rPr sz="900" spc="-75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900" spc="20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т</a:t>
            </a:r>
            <a:r>
              <a:rPr sz="900" spc="85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ом</a:t>
            </a:r>
            <a:r>
              <a:rPr sz="900" spc="-75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900" spc="35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чис</a:t>
            </a:r>
            <a:r>
              <a:rPr sz="900" spc="15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ле  </a:t>
            </a:r>
            <a:r>
              <a:rPr sz="900" spc="40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и</a:t>
            </a:r>
            <a:r>
              <a:rPr sz="900" spc="-75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900" spc="35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в</a:t>
            </a:r>
            <a:r>
              <a:rPr sz="900" spc="-75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900" spc="25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кри</a:t>
            </a:r>
            <a:r>
              <a:rPr sz="900" spc="30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п</a:t>
            </a:r>
            <a:r>
              <a:rPr sz="900" spc="20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т</a:t>
            </a:r>
            <a:r>
              <a:rPr sz="900" spc="35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овал</a:t>
            </a:r>
            <a:r>
              <a:rPr sz="900" spc="45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ю</a:t>
            </a:r>
            <a:r>
              <a:rPr sz="900" spc="30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т</a:t>
            </a:r>
            <a:r>
              <a:rPr sz="900" spc="40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е</a:t>
            </a:r>
            <a:endParaRPr sz="900" dirty="0">
              <a:latin typeface="Magistral" panose="02000803050000020004" pitchFamily="50" charset="-52"/>
              <a:cs typeface="Tahoma"/>
            </a:endParaRPr>
          </a:p>
          <a:p>
            <a:pPr marL="13970">
              <a:lnSpc>
                <a:spcPct val="100000"/>
              </a:lnSpc>
              <a:spcBef>
                <a:spcPts val="795"/>
              </a:spcBef>
            </a:pPr>
            <a:r>
              <a:rPr sz="900" spc="80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Ак</a:t>
            </a:r>
            <a:r>
              <a:rPr sz="900" spc="75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т</a:t>
            </a:r>
            <a:r>
              <a:rPr sz="900" spc="40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у</a:t>
            </a:r>
            <a:r>
              <a:rPr sz="900" spc="30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альная</a:t>
            </a:r>
            <a:r>
              <a:rPr sz="900" spc="-75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900" spc="45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информация</a:t>
            </a:r>
            <a:endParaRPr sz="900" dirty="0">
              <a:latin typeface="Magistral" panose="02000803050000020004" pitchFamily="50" charset="-52"/>
              <a:cs typeface="Tahoma"/>
            </a:endParaRPr>
          </a:p>
          <a:p>
            <a:pPr marL="13970" marR="81280">
              <a:lnSpc>
                <a:spcPct val="104000"/>
              </a:lnSpc>
            </a:pPr>
            <a:r>
              <a:rPr sz="900" spc="70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о</a:t>
            </a:r>
            <a:r>
              <a:rPr sz="900" spc="-75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900" spc="50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с</a:t>
            </a:r>
            <a:r>
              <a:rPr sz="900" spc="35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тру</a:t>
            </a:r>
            <a:r>
              <a:rPr sz="900" spc="50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к</a:t>
            </a:r>
            <a:r>
              <a:rPr sz="900" spc="75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т</a:t>
            </a:r>
            <a:r>
              <a:rPr sz="900" spc="35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уре</a:t>
            </a:r>
            <a:r>
              <a:rPr sz="900" spc="-75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900" spc="40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и</a:t>
            </a:r>
            <a:r>
              <a:rPr sz="900" spc="-75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900" spc="35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ру</a:t>
            </a:r>
            <a:r>
              <a:rPr sz="900" spc="15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к</a:t>
            </a:r>
            <a:r>
              <a:rPr sz="900" spc="60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ов</a:t>
            </a:r>
            <a:r>
              <a:rPr sz="900" spc="30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о</a:t>
            </a:r>
            <a:r>
              <a:rPr sz="900" spc="90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д</a:t>
            </a:r>
            <a:r>
              <a:rPr sz="900" spc="100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и</a:t>
            </a:r>
            <a:r>
              <a:rPr sz="900" spc="30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т</a:t>
            </a:r>
            <a:r>
              <a:rPr sz="900" spc="15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елях,  </a:t>
            </a:r>
            <a:r>
              <a:rPr sz="900" spc="20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прайсах,</a:t>
            </a:r>
            <a:r>
              <a:rPr sz="900" spc="-75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900" spc="25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с</a:t>
            </a:r>
            <a:r>
              <a:rPr sz="900" spc="45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об</a:t>
            </a:r>
            <a:r>
              <a:rPr sz="900" spc="65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ы</a:t>
            </a:r>
            <a:r>
              <a:rPr sz="900" spc="25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тиях,</a:t>
            </a:r>
            <a:r>
              <a:rPr sz="900" spc="-75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900" spc="25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с</a:t>
            </a:r>
            <a:r>
              <a:rPr sz="900" spc="30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ервисах</a:t>
            </a:r>
            <a:endParaRPr sz="900" dirty="0">
              <a:latin typeface="Magistral" panose="02000803050000020004" pitchFamily="50" charset="-52"/>
              <a:cs typeface="Tahom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422319" y="902412"/>
            <a:ext cx="1411959" cy="865622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4000"/>
              </a:lnSpc>
              <a:spcBef>
                <a:spcPts val="55"/>
              </a:spcBef>
            </a:pPr>
            <a:r>
              <a:rPr sz="900" spc="60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О</a:t>
            </a:r>
            <a:r>
              <a:rPr sz="900" spc="35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б</a:t>
            </a:r>
            <a:r>
              <a:rPr sz="900" spc="10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л</a:t>
            </a:r>
            <a:r>
              <a:rPr sz="900" spc="35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ачное</a:t>
            </a:r>
            <a:r>
              <a:rPr sz="900" spc="-75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900" spc="30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хранили</a:t>
            </a:r>
            <a:r>
              <a:rPr sz="900" spc="25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ще  </a:t>
            </a:r>
            <a:r>
              <a:rPr sz="900" spc="190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д</a:t>
            </a:r>
            <a:r>
              <a:rPr sz="900" spc="25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ля</a:t>
            </a:r>
            <a:r>
              <a:rPr sz="900" spc="-75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900" spc="50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мгновенно</a:t>
            </a:r>
            <a:r>
              <a:rPr sz="900" spc="15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г</a:t>
            </a:r>
            <a:r>
              <a:rPr sz="900" spc="50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о  </a:t>
            </a:r>
            <a:r>
              <a:rPr sz="900" spc="45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обмена</a:t>
            </a:r>
            <a:r>
              <a:rPr sz="900" spc="-75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900" spc="40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информацией  </a:t>
            </a:r>
            <a:r>
              <a:rPr sz="900" spc="45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с</a:t>
            </a:r>
            <a:r>
              <a:rPr sz="900" spc="-75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900" spc="40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п</a:t>
            </a:r>
            <a:r>
              <a:rPr sz="900" spc="20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о</a:t>
            </a:r>
            <a:r>
              <a:rPr sz="900" spc="30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т</a:t>
            </a:r>
            <a:r>
              <a:rPr sz="900" spc="35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енциальными  </a:t>
            </a:r>
            <a:r>
              <a:rPr sz="900" spc="40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клиентами</a:t>
            </a:r>
            <a:endParaRPr sz="900" dirty="0">
              <a:latin typeface="Magistral" panose="02000803050000020004" pitchFamily="50" charset="-52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900" spc="20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(прайсы,</a:t>
            </a:r>
            <a:r>
              <a:rPr sz="900" spc="-75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900" spc="114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д</a:t>
            </a:r>
            <a:r>
              <a:rPr sz="900" spc="75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о</a:t>
            </a:r>
            <a:r>
              <a:rPr sz="900" spc="40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говоры)</a:t>
            </a:r>
            <a:endParaRPr sz="900" dirty="0">
              <a:latin typeface="Magistral" panose="02000803050000020004" pitchFamily="50" charset="-52"/>
              <a:cs typeface="Tahom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420932" y="1998601"/>
            <a:ext cx="1833818" cy="2403863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3335" marR="335915">
              <a:lnSpc>
                <a:spcPct val="104000"/>
              </a:lnSpc>
              <a:spcBef>
                <a:spcPts val="55"/>
              </a:spcBef>
            </a:pPr>
            <a:r>
              <a:rPr sz="900" spc="95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В</a:t>
            </a:r>
            <a:r>
              <a:rPr sz="900" spc="80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с</a:t>
            </a:r>
            <a:r>
              <a:rPr sz="900" spc="35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троенный</a:t>
            </a:r>
            <a:r>
              <a:rPr sz="900" spc="-75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900" spc="35" dirty="0" err="1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перев</a:t>
            </a:r>
            <a:r>
              <a:rPr sz="900" spc="5" dirty="0" err="1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о</a:t>
            </a:r>
            <a:r>
              <a:rPr sz="900" spc="70" dirty="0" err="1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д</a:t>
            </a:r>
            <a:r>
              <a:rPr sz="900" spc="25" dirty="0" err="1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чик</a:t>
            </a:r>
            <a:r>
              <a:rPr sz="900" spc="25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  </a:t>
            </a:r>
            <a:r>
              <a:rPr sz="900" spc="35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и</a:t>
            </a:r>
            <a:r>
              <a:rPr lang="be-BY" sz="900" spc="35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lang="ru-RU" sz="900" spc="35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чат-бот </a:t>
            </a:r>
            <a:r>
              <a:rPr sz="900" spc="35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ChatGPT</a:t>
            </a:r>
          </a:p>
          <a:p>
            <a:pPr marL="12700" marR="865505">
              <a:lnSpc>
                <a:spcPct val="104000"/>
              </a:lnSpc>
              <a:spcBef>
                <a:spcPts val="735"/>
              </a:spcBef>
            </a:pPr>
            <a:r>
              <a:rPr sz="900" spc="45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Встроенный </a:t>
            </a:r>
            <a:r>
              <a:rPr sz="900" spc="50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900" spc="40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вн</a:t>
            </a:r>
            <a:r>
              <a:rPr sz="900" spc="70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у</a:t>
            </a:r>
            <a:r>
              <a:rPr sz="900" spc="30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тренний</a:t>
            </a:r>
            <a:r>
              <a:rPr sz="900" spc="-75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900" spc="25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чат  </a:t>
            </a:r>
            <a:r>
              <a:rPr sz="900" spc="40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и</a:t>
            </a:r>
            <a:r>
              <a:rPr sz="900" spc="-75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900" spc="75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ви</a:t>
            </a:r>
            <a:r>
              <a:rPr sz="900" spc="55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д</a:t>
            </a:r>
            <a:r>
              <a:rPr sz="900" spc="50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еосвязь</a:t>
            </a:r>
            <a:endParaRPr sz="900" dirty="0">
              <a:latin typeface="Magistral" panose="02000803050000020004" pitchFamily="50" charset="-52"/>
              <a:cs typeface="Tahoma"/>
            </a:endParaRPr>
          </a:p>
          <a:p>
            <a:pPr marL="19685" marR="5080">
              <a:lnSpc>
                <a:spcPct val="104000"/>
              </a:lnSpc>
              <a:spcBef>
                <a:spcPts val="755"/>
              </a:spcBef>
            </a:pPr>
            <a:r>
              <a:rPr sz="900" spc="65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Ав</a:t>
            </a:r>
            <a:r>
              <a:rPr sz="900" spc="35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т</a:t>
            </a:r>
            <a:r>
              <a:rPr sz="900" spc="65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о</a:t>
            </a:r>
            <a:r>
              <a:rPr sz="900" spc="35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с</a:t>
            </a:r>
            <a:r>
              <a:rPr sz="900" spc="30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охранение</a:t>
            </a:r>
            <a:r>
              <a:rPr sz="900" spc="-75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900" spc="10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к</a:t>
            </a:r>
            <a:r>
              <a:rPr sz="900" spc="40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о</a:t>
            </a:r>
            <a:r>
              <a:rPr sz="900" spc="45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н</a:t>
            </a:r>
            <a:r>
              <a:rPr sz="900" spc="20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т</a:t>
            </a:r>
            <a:r>
              <a:rPr sz="900" spc="35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а</a:t>
            </a:r>
            <a:r>
              <a:rPr sz="900" spc="45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к</a:t>
            </a:r>
            <a:r>
              <a:rPr sz="900" spc="20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т</a:t>
            </a:r>
            <a:r>
              <a:rPr sz="900" spc="40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ов  </a:t>
            </a:r>
            <a:r>
              <a:rPr sz="900" spc="10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к</a:t>
            </a:r>
            <a:r>
              <a:rPr sz="900" spc="45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омпании</a:t>
            </a:r>
            <a:r>
              <a:rPr sz="900" spc="-75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900" spc="35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в</a:t>
            </a:r>
            <a:r>
              <a:rPr sz="900" spc="-75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900" spc="30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т</a:t>
            </a:r>
            <a:r>
              <a:rPr sz="900" spc="40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елефонную</a:t>
            </a:r>
            <a:r>
              <a:rPr sz="900" spc="-75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900" spc="40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кни</a:t>
            </a:r>
            <a:r>
              <a:rPr sz="900" spc="65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г</a:t>
            </a:r>
            <a:r>
              <a:rPr sz="900" spc="45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у  </a:t>
            </a:r>
            <a:r>
              <a:rPr sz="900" spc="40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п</a:t>
            </a:r>
            <a:r>
              <a:rPr sz="900" spc="20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о</a:t>
            </a:r>
            <a:r>
              <a:rPr sz="900" spc="30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тенциальных</a:t>
            </a:r>
            <a:r>
              <a:rPr sz="900" spc="-75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900" spc="20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па</a:t>
            </a:r>
            <a:r>
              <a:rPr sz="900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р</a:t>
            </a:r>
            <a:r>
              <a:rPr sz="900" spc="35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тнёров</a:t>
            </a:r>
            <a:endParaRPr sz="900" dirty="0">
              <a:latin typeface="Magistral" panose="02000803050000020004" pitchFamily="50" charset="-52"/>
              <a:cs typeface="Tahoma"/>
            </a:endParaRPr>
          </a:p>
          <a:p>
            <a:pPr marL="13335" marR="423545">
              <a:lnSpc>
                <a:spcPct val="104000"/>
              </a:lnSpc>
              <a:spcBef>
                <a:spcPts val="750"/>
              </a:spcBef>
            </a:pPr>
            <a:r>
              <a:rPr sz="900" spc="30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С</a:t>
            </a:r>
            <a:r>
              <a:rPr sz="900" spc="35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тильная</a:t>
            </a:r>
            <a:r>
              <a:rPr sz="900" spc="-75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900" spc="40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и</a:t>
            </a:r>
            <a:r>
              <a:rPr sz="900" spc="-75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900" spc="80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ими</a:t>
            </a:r>
            <a:r>
              <a:rPr sz="900" spc="125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д</a:t>
            </a:r>
            <a:r>
              <a:rPr sz="900" spc="65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ж</a:t>
            </a:r>
            <a:r>
              <a:rPr sz="900" spc="30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евая  </a:t>
            </a:r>
            <a:r>
              <a:rPr sz="900" spc="35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презентация </a:t>
            </a:r>
            <a:r>
              <a:rPr sz="900" spc="40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900" spc="30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партнерам</a:t>
            </a:r>
            <a:endParaRPr sz="900" dirty="0">
              <a:latin typeface="Magistral" panose="02000803050000020004" pitchFamily="50" charset="-52"/>
              <a:cs typeface="Tahoma"/>
            </a:endParaRPr>
          </a:p>
          <a:p>
            <a:pPr marL="13335" marR="218440">
              <a:lnSpc>
                <a:spcPct val="104000"/>
              </a:lnSpc>
              <a:spcBef>
                <a:spcPts val="740"/>
              </a:spcBef>
            </a:pPr>
            <a:r>
              <a:rPr sz="900" spc="40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Эффективный</a:t>
            </a:r>
            <a:r>
              <a:rPr sz="900" spc="114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900" spc="40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инструмент </a:t>
            </a:r>
            <a:r>
              <a:rPr sz="900" spc="-265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900" spc="45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рос</a:t>
            </a:r>
            <a:r>
              <a:rPr sz="900" spc="20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т</a:t>
            </a:r>
            <a:r>
              <a:rPr sz="900" spc="35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а</a:t>
            </a:r>
            <a:r>
              <a:rPr sz="900" spc="-75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900" spc="10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к</a:t>
            </a:r>
            <a:r>
              <a:rPr sz="900" spc="55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омпе</a:t>
            </a:r>
            <a:r>
              <a:rPr sz="900" spc="35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т</a:t>
            </a:r>
            <a:r>
              <a:rPr sz="900" spc="30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енций  пер</a:t>
            </a:r>
            <a:r>
              <a:rPr sz="900" spc="5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с</a:t>
            </a:r>
            <a:r>
              <a:rPr sz="900" spc="30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она</a:t>
            </a:r>
            <a:r>
              <a:rPr sz="900" spc="35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ла</a:t>
            </a:r>
            <a:r>
              <a:rPr sz="900" spc="-75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900" spc="10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к</a:t>
            </a:r>
            <a:r>
              <a:rPr sz="900" spc="45" dirty="0">
                <a:solidFill>
                  <a:srgbClr val="2B2A29"/>
                </a:solidFill>
                <a:latin typeface="Magistral" panose="02000803050000020004" pitchFamily="50" charset="-52"/>
                <a:cs typeface="Tahoma"/>
              </a:rPr>
              <a:t>омпании</a:t>
            </a:r>
            <a:endParaRPr sz="900" dirty="0">
              <a:latin typeface="Magistral" panose="02000803050000020004" pitchFamily="50" charset="-52"/>
              <a:cs typeface="Tahoma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1465042" y="946132"/>
            <a:ext cx="2874010" cy="3522979"/>
            <a:chOff x="1465042" y="946132"/>
            <a:chExt cx="2874010" cy="3522979"/>
          </a:xfrm>
        </p:grpSpPr>
        <p:pic>
          <p:nvPicPr>
            <p:cNvPr id="39" name="object 3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549000" y="962233"/>
              <a:ext cx="351714" cy="351921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1591493" y="2077598"/>
              <a:ext cx="349885" cy="278765"/>
            </a:xfrm>
            <a:custGeom>
              <a:avLst/>
              <a:gdLst/>
              <a:ahLst/>
              <a:cxnLst/>
              <a:rect l="l" t="t" r="r" b="b"/>
              <a:pathLst>
                <a:path w="349885" h="278764">
                  <a:moveTo>
                    <a:pt x="30642" y="18700"/>
                  </a:moveTo>
                  <a:lnTo>
                    <a:pt x="0" y="49209"/>
                  </a:lnTo>
                  <a:lnTo>
                    <a:pt x="0" y="50815"/>
                  </a:lnTo>
                  <a:lnTo>
                    <a:pt x="117404" y="185080"/>
                  </a:lnTo>
                  <a:lnTo>
                    <a:pt x="130911" y="198209"/>
                  </a:lnTo>
                  <a:lnTo>
                    <a:pt x="132095" y="199985"/>
                  </a:lnTo>
                  <a:lnTo>
                    <a:pt x="73323" y="209296"/>
                  </a:lnTo>
                  <a:lnTo>
                    <a:pt x="64914" y="210519"/>
                  </a:lnTo>
                  <a:lnTo>
                    <a:pt x="59336" y="211270"/>
                  </a:lnTo>
                  <a:lnTo>
                    <a:pt x="53619" y="212217"/>
                  </a:lnTo>
                  <a:lnTo>
                    <a:pt x="26364" y="241654"/>
                  </a:lnTo>
                  <a:lnTo>
                    <a:pt x="25309" y="250626"/>
                  </a:lnTo>
                  <a:lnTo>
                    <a:pt x="25386" y="251703"/>
                  </a:lnTo>
                  <a:lnTo>
                    <a:pt x="54447" y="278475"/>
                  </a:lnTo>
                  <a:lnTo>
                    <a:pt x="217340" y="278475"/>
                  </a:lnTo>
                  <a:lnTo>
                    <a:pt x="237672" y="277084"/>
                  </a:lnTo>
                  <a:lnTo>
                    <a:pt x="255134" y="272827"/>
                  </a:lnTo>
                  <a:lnTo>
                    <a:pt x="270777" y="265578"/>
                  </a:lnTo>
                  <a:lnTo>
                    <a:pt x="278910" y="259906"/>
                  </a:lnTo>
                  <a:lnTo>
                    <a:pt x="47067" y="259906"/>
                  </a:lnTo>
                  <a:lnTo>
                    <a:pt x="43478" y="255885"/>
                  </a:lnTo>
                  <a:lnTo>
                    <a:pt x="43478" y="250626"/>
                  </a:lnTo>
                  <a:lnTo>
                    <a:pt x="44889" y="243082"/>
                  </a:lnTo>
                  <a:lnTo>
                    <a:pt x="48812" y="236782"/>
                  </a:lnTo>
                  <a:lnTo>
                    <a:pt x="54787" y="232100"/>
                  </a:lnTo>
                  <a:lnTo>
                    <a:pt x="62353" y="229411"/>
                  </a:lnTo>
                  <a:lnTo>
                    <a:pt x="155359" y="214802"/>
                  </a:lnTo>
                  <a:lnTo>
                    <a:pt x="160370" y="213459"/>
                  </a:lnTo>
                  <a:lnTo>
                    <a:pt x="160370" y="201025"/>
                  </a:lnTo>
                  <a:lnTo>
                    <a:pt x="155373" y="197306"/>
                  </a:lnTo>
                  <a:lnTo>
                    <a:pt x="19390" y="61326"/>
                  </a:lnTo>
                  <a:lnTo>
                    <a:pt x="18265" y="59581"/>
                  </a:lnTo>
                  <a:lnTo>
                    <a:pt x="18267" y="43541"/>
                  </a:lnTo>
                  <a:lnTo>
                    <a:pt x="26256" y="36670"/>
                  </a:lnTo>
                  <a:lnTo>
                    <a:pt x="66939" y="36670"/>
                  </a:lnTo>
                  <a:lnTo>
                    <a:pt x="61849" y="31597"/>
                  </a:lnTo>
                  <a:lnTo>
                    <a:pt x="53356" y="24257"/>
                  </a:lnTo>
                  <a:lnTo>
                    <a:pt x="42218" y="19450"/>
                  </a:lnTo>
                  <a:lnTo>
                    <a:pt x="30642" y="18700"/>
                  </a:lnTo>
                  <a:close/>
                </a:path>
                <a:path w="349885" h="278764">
                  <a:moveTo>
                    <a:pt x="263280" y="18340"/>
                  </a:moveTo>
                  <a:lnTo>
                    <a:pt x="230169" y="18340"/>
                  </a:lnTo>
                  <a:lnTo>
                    <a:pt x="238271" y="19538"/>
                  </a:lnTo>
                  <a:lnTo>
                    <a:pt x="241892" y="20992"/>
                  </a:lnTo>
                  <a:lnTo>
                    <a:pt x="244814" y="24257"/>
                  </a:lnTo>
                  <a:lnTo>
                    <a:pt x="247177" y="27087"/>
                  </a:lnTo>
                  <a:lnTo>
                    <a:pt x="276719" y="59581"/>
                  </a:lnTo>
                  <a:lnTo>
                    <a:pt x="277565" y="60596"/>
                  </a:lnTo>
                  <a:lnTo>
                    <a:pt x="277647" y="60898"/>
                  </a:lnTo>
                  <a:lnTo>
                    <a:pt x="278626" y="61891"/>
                  </a:lnTo>
                  <a:lnTo>
                    <a:pt x="311973" y="98598"/>
                  </a:lnTo>
                  <a:lnTo>
                    <a:pt x="330820" y="142208"/>
                  </a:lnTo>
                  <a:lnTo>
                    <a:pt x="330278" y="163259"/>
                  </a:lnTo>
                  <a:lnTo>
                    <a:pt x="324571" y="183367"/>
                  </a:lnTo>
                  <a:lnTo>
                    <a:pt x="314043" y="200892"/>
                  </a:lnTo>
                  <a:lnTo>
                    <a:pt x="313428" y="201641"/>
                  </a:lnTo>
                  <a:lnTo>
                    <a:pt x="313129" y="201857"/>
                  </a:lnTo>
                  <a:lnTo>
                    <a:pt x="312471" y="202695"/>
                  </a:lnTo>
                  <a:lnTo>
                    <a:pt x="281595" y="234284"/>
                  </a:lnTo>
                  <a:lnTo>
                    <a:pt x="271264" y="243376"/>
                  </a:lnTo>
                  <a:lnTo>
                    <a:pt x="269068" y="245114"/>
                  </a:lnTo>
                  <a:lnTo>
                    <a:pt x="225358" y="259906"/>
                  </a:lnTo>
                  <a:lnTo>
                    <a:pt x="278910" y="259906"/>
                  </a:lnTo>
                  <a:lnTo>
                    <a:pt x="285647" y="255208"/>
                  </a:lnTo>
                  <a:lnTo>
                    <a:pt x="286669" y="254380"/>
                  </a:lnTo>
                  <a:lnTo>
                    <a:pt x="286928" y="254272"/>
                  </a:lnTo>
                  <a:lnTo>
                    <a:pt x="287922" y="253264"/>
                  </a:lnTo>
                  <a:lnTo>
                    <a:pt x="320202" y="221401"/>
                  </a:lnTo>
                  <a:lnTo>
                    <a:pt x="325073" y="216142"/>
                  </a:lnTo>
                  <a:lnTo>
                    <a:pt x="345956" y="177279"/>
                  </a:lnTo>
                  <a:lnTo>
                    <a:pt x="349428" y="154408"/>
                  </a:lnTo>
                  <a:lnTo>
                    <a:pt x="348980" y="141583"/>
                  </a:lnTo>
                  <a:lnTo>
                    <a:pt x="328426" y="89741"/>
                  </a:lnTo>
                  <a:lnTo>
                    <a:pt x="300997" y="59358"/>
                  </a:lnTo>
                  <a:lnTo>
                    <a:pt x="300105" y="58392"/>
                  </a:lnTo>
                  <a:lnTo>
                    <a:pt x="300003" y="57990"/>
                  </a:lnTo>
                  <a:lnTo>
                    <a:pt x="267452" y="22429"/>
                  </a:lnTo>
                  <a:lnTo>
                    <a:pt x="263280" y="18340"/>
                  </a:lnTo>
                  <a:close/>
                </a:path>
                <a:path w="349885" h="278764">
                  <a:moveTo>
                    <a:pt x="66939" y="36670"/>
                  </a:moveTo>
                  <a:lnTo>
                    <a:pt x="41865" y="36670"/>
                  </a:lnTo>
                  <a:lnTo>
                    <a:pt x="46373" y="41886"/>
                  </a:lnTo>
                  <a:lnTo>
                    <a:pt x="137046" y="132560"/>
                  </a:lnTo>
                  <a:lnTo>
                    <a:pt x="137650" y="134151"/>
                  </a:lnTo>
                  <a:lnTo>
                    <a:pt x="147900" y="134151"/>
                  </a:lnTo>
                  <a:lnTo>
                    <a:pt x="151507" y="129817"/>
                  </a:lnTo>
                  <a:lnTo>
                    <a:pt x="151507" y="119686"/>
                  </a:lnTo>
                  <a:lnTo>
                    <a:pt x="144098" y="113869"/>
                  </a:lnTo>
                  <a:lnTo>
                    <a:pt x="124879" y="94789"/>
                  </a:lnTo>
                  <a:lnTo>
                    <a:pt x="115340" y="85191"/>
                  </a:lnTo>
                  <a:lnTo>
                    <a:pt x="110395" y="79896"/>
                  </a:lnTo>
                  <a:lnTo>
                    <a:pt x="107204" y="70527"/>
                  </a:lnTo>
                  <a:lnTo>
                    <a:pt x="109485" y="62359"/>
                  </a:lnTo>
                  <a:lnTo>
                    <a:pt x="111453" y="60301"/>
                  </a:lnTo>
                  <a:lnTo>
                    <a:pt x="90739" y="60301"/>
                  </a:lnTo>
                  <a:lnTo>
                    <a:pt x="84333" y="54268"/>
                  </a:lnTo>
                  <a:lnTo>
                    <a:pt x="72100" y="41815"/>
                  </a:lnTo>
                  <a:lnTo>
                    <a:pt x="66939" y="36670"/>
                  </a:lnTo>
                  <a:close/>
                </a:path>
                <a:path w="349885" h="278764">
                  <a:moveTo>
                    <a:pt x="161945" y="54393"/>
                  </a:moveTo>
                  <a:lnTo>
                    <a:pt x="132124" y="54393"/>
                  </a:lnTo>
                  <a:lnTo>
                    <a:pt x="132776" y="56550"/>
                  </a:lnTo>
                  <a:lnTo>
                    <a:pt x="167804" y="91578"/>
                  </a:lnTo>
                  <a:lnTo>
                    <a:pt x="172780" y="98281"/>
                  </a:lnTo>
                  <a:lnTo>
                    <a:pt x="183519" y="98281"/>
                  </a:lnTo>
                  <a:lnTo>
                    <a:pt x="187377" y="94505"/>
                  </a:lnTo>
                  <a:lnTo>
                    <a:pt x="187377" y="84176"/>
                  </a:lnTo>
                  <a:lnTo>
                    <a:pt x="183525" y="81559"/>
                  </a:lnTo>
                  <a:lnTo>
                    <a:pt x="181153" y="79186"/>
                  </a:lnTo>
                  <a:lnTo>
                    <a:pt x="176548" y="74714"/>
                  </a:lnTo>
                  <a:lnTo>
                    <a:pt x="170860" y="69097"/>
                  </a:lnTo>
                  <a:lnTo>
                    <a:pt x="165721" y="63477"/>
                  </a:lnTo>
                  <a:lnTo>
                    <a:pt x="162645" y="58871"/>
                  </a:lnTo>
                  <a:lnTo>
                    <a:pt x="161945" y="54393"/>
                  </a:lnTo>
                  <a:close/>
                </a:path>
                <a:path w="349885" h="278764">
                  <a:moveTo>
                    <a:pt x="215231" y="36249"/>
                  </a:moveTo>
                  <a:lnTo>
                    <a:pt x="186146" y="36249"/>
                  </a:lnTo>
                  <a:lnTo>
                    <a:pt x="190858" y="42470"/>
                  </a:lnTo>
                  <a:lnTo>
                    <a:pt x="199232" y="50844"/>
                  </a:lnTo>
                  <a:lnTo>
                    <a:pt x="203851" y="55988"/>
                  </a:lnTo>
                  <a:lnTo>
                    <a:pt x="214237" y="65201"/>
                  </a:lnTo>
                  <a:lnTo>
                    <a:pt x="223568" y="60786"/>
                  </a:lnTo>
                  <a:lnTo>
                    <a:pt x="223568" y="48457"/>
                  </a:lnTo>
                  <a:lnTo>
                    <a:pt x="220774" y="47168"/>
                  </a:lnTo>
                  <a:lnTo>
                    <a:pt x="217070" y="42272"/>
                  </a:lnTo>
                  <a:lnTo>
                    <a:pt x="215231" y="38291"/>
                  </a:lnTo>
                  <a:lnTo>
                    <a:pt x="215231" y="36249"/>
                  </a:lnTo>
                  <a:close/>
                </a:path>
                <a:path w="349885" h="278764">
                  <a:moveTo>
                    <a:pt x="124238" y="35955"/>
                  </a:moveTo>
                  <a:lnTo>
                    <a:pt x="114009" y="37281"/>
                  </a:lnTo>
                  <a:lnTo>
                    <a:pt x="104329" y="41815"/>
                  </a:lnTo>
                  <a:lnTo>
                    <a:pt x="103181" y="42578"/>
                  </a:lnTo>
                  <a:lnTo>
                    <a:pt x="102353" y="43036"/>
                  </a:lnTo>
                  <a:lnTo>
                    <a:pt x="98637" y="46538"/>
                  </a:lnTo>
                  <a:lnTo>
                    <a:pt x="95847" y="49209"/>
                  </a:lnTo>
                  <a:lnTo>
                    <a:pt x="92899" y="54523"/>
                  </a:lnTo>
                  <a:lnTo>
                    <a:pt x="90945" y="57860"/>
                  </a:lnTo>
                  <a:lnTo>
                    <a:pt x="90739" y="60301"/>
                  </a:lnTo>
                  <a:lnTo>
                    <a:pt x="111453" y="60301"/>
                  </a:lnTo>
                  <a:lnTo>
                    <a:pt x="115008" y="56583"/>
                  </a:lnTo>
                  <a:lnTo>
                    <a:pt x="121548" y="54393"/>
                  </a:lnTo>
                  <a:lnTo>
                    <a:pt x="161945" y="54393"/>
                  </a:lnTo>
                  <a:lnTo>
                    <a:pt x="161386" y="50815"/>
                  </a:lnTo>
                  <a:lnTo>
                    <a:pt x="163861" y="43541"/>
                  </a:lnTo>
                  <a:lnTo>
                    <a:pt x="164928" y="42578"/>
                  </a:lnTo>
                  <a:lnTo>
                    <a:pt x="144335" y="42578"/>
                  </a:lnTo>
                  <a:lnTo>
                    <a:pt x="134514" y="37750"/>
                  </a:lnTo>
                  <a:lnTo>
                    <a:pt x="124238" y="35955"/>
                  </a:lnTo>
                  <a:close/>
                </a:path>
                <a:path w="349885" h="278764">
                  <a:moveTo>
                    <a:pt x="171274" y="18502"/>
                  </a:moveTo>
                  <a:lnTo>
                    <a:pt x="145991" y="37750"/>
                  </a:lnTo>
                  <a:lnTo>
                    <a:pt x="146075" y="38953"/>
                  </a:lnTo>
                  <a:lnTo>
                    <a:pt x="144335" y="42578"/>
                  </a:lnTo>
                  <a:lnTo>
                    <a:pt x="164928" y="42578"/>
                  </a:lnTo>
                  <a:lnTo>
                    <a:pt x="169696" y="38276"/>
                  </a:lnTo>
                  <a:lnTo>
                    <a:pt x="178517" y="36249"/>
                  </a:lnTo>
                  <a:lnTo>
                    <a:pt x="215231" y="36249"/>
                  </a:lnTo>
                  <a:lnTo>
                    <a:pt x="215231" y="34561"/>
                  </a:lnTo>
                  <a:lnTo>
                    <a:pt x="217330" y="26415"/>
                  </a:lnTo>
                  <a:lnTo>
                    <a:pt x="219252" y="24430"/>
                  </a:lnTo>
                  <a:lnTo>
                    <a:pt x="198771" y="24430"/>
                  </a:lnTo>
                  <a:lnTo>
                    <a:pt x="194216" y="22117"/>
                  </a:lnTo>
                  <a:lnTo>
                    <a:pt x="184578" y="18726"/>
                  </a:lnTo>
                  <a:lnTo>
                    <a:pt x="171274" y="18502"/>
                  </a:lnTo>
                  <a:close/>
                </a:path>
                <a:path w="349885" h="278764">
                  <a:moveTo>
                    <a:pt x="233883" y="0"/>
                  </a:moveTo>
                  <a:lnTo>
                    <a:pt x="199013" y="21554"/>
                  </a:lnTo>
                  <a:lnTo>
                    <a:pt x="198771" y="24430"/>
                  </a:lnTo>
                  <a:lnTo>
                    <a:pt x="219252" y="24430"/>
                  </a:lnTo>
                  <a:lnTo>
                    <a:pt x="222749" y="20820"/>
                  </a:lnTo>
                  <a:lnTo>
                    <a:pt x="230169" y="18340"/>
                  </a:lnTo>
                  <a:lnTo>
                    <a:pt x="263280" y="18340"/>
                  </a:lnTo>
                  <a:lnTo>
                    <a:pt x="262114" y="17197"/>
                  </a:lnTo>
                  <a:lnTo>
                    <a:pt x="257379" y="9976"/>
                  </a:lnTo>
                  <a:lnTo>
                    <a:pt x="249160" y="4580"/>
                  </a:lnTo>
                  <a:lnTo>
                    <a:pt x="247915" y="3899"/>
                  </a:lnTo>
                  <a:lnTo>
                    <a:pt x="245629" y="2895"/>
                  </a:lnTo>
                  <a:lnTo>
                    <a:pt x="233883" y="0"/>
                  </a:lnTo>
                  <a:close/>
                </a:path>
              </a:pathLst>
            </a:custGeom>
            <a:solidFill>
              <a:srgbClr val="5E89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508793" y="2013390"/>
              <a:ext cx="230413" cy="230852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541315" y="1406321"/>
              <a:ext cx="367088" cy="510372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643828" y="2620713"/>
              <a:ext cx="162112" cy="160448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1586250" y="2514749"/>
              <a:ext cx="261620" cy="79375"/>
            </a:xfrm>
            <a:custGeom>
              <a:avLst/>
              <a:gdLst/>
              <a:ahLst/>
              <a:cxnLst/>
              <a:rect l="l" t="t" r="r" b="b"/>
              <a:pathLst>
                <a:path w="261619" h="79375">
                  <a:moveTo>
                    <a:pt x="154035" y="0"/>
                  </a:moveTo>
                  <a:lnTo>
                    <a:pt x="107039" y="3321"/>
                  </a:lnTo>
                  <a:lnTo>
                    <a:pt x="62626" y="18680"/>
                  </a:lnTo>
                  <a:lnTo>
                    <a:pt x="22909" y="45470"/>
                  </a:lnTo>
                  <a:lnTo>
                    <a:pt x="0" y="69835"/>
                  </a:lnTo>
                  <a:lnTo>
                    <a:pt x="2199" y="71966"/>
                  </a:lnTo>
                  <a:lnTo>
                    <a:pt x="1921" y="71674"/>
                  </a:lnTo>
                  <a:lnTo>
                    <a:pt x="12225" y="78968"/>
                  </a:lnTo>
                  <a:lnTo>
                    <a:pt x="14636" y="77845"/>
                  </a:lnTo>
                  <a:lnTo>
                    <a:pt x="21765" y="68686"/>
                  </a:lnTo>
                  <a:lnTo>
                    <a:pt x="27795" y="62565"/>
                  </a:lnTo>
                  <a:lnTo>
                    <a:pt x="70661" y="32485"/>
                  </a:lnTo>
                  <a:lnTo>
                    <a:pt x="121856" y="17065"/>
                  </a:lnTo>
                  <a:lnTo>
                    <a:pt x="155083" y="16116"/>
                  </a:lnTo>
                  <a:lnTo>
                    <a:pt x="187556" y="21757"/>
                  </a:lnTo>
                  <a:lnTo>
                    <a:pt x="218159" y="33553"/>
                  </a:lnTo>
                  <a:lnTo>
                    <a:pt x="245775" y="51068"/>
                  </a:lnTo>
                  <a:lnTo>
                    <a:pt x="247690" y="52572"/>
                  </a:lnTo>
                  <a:lnTo>
                    <a:pt x="250084" y="54873"/>
                  </a:lnTo>
                  <a:lnTo>
                    <a:pt x="252129" y="56007"/>
                  </a:lnTo>
                  <a:lnTo>
                    <a:pt x="254735" y="51795"/>
                  </a:lnTo>
                  <a:lnTo>
                    <a:pt x="258447" y="47532"/>
                  </a:lnTo>
                  <a:lnTo>
                    <a:pt x="261000" y="43176"/>
                  </a:lnTo>
                  <a:lnTo>
                    <a:pt x="249015" y="33095"/>
                  </a:lnTo>
                  <a:lnTo>
                    <a:pt x="232932" y="23363"/>
                  </a:lnTo>
                  <a:lnTo>
                    <a:pt x="216007" y="15075"/>
                  </a:lnTo>
                  <a:lnTo>
                    <a:pt x="201499" y="9322"/>
                  </a:lnTo>
                  <a:lnTo>
                    <a:pt x="154035" y="0"/>
                  </a:lnTo>
                  <a:close/>
                </a:path>
              </a:pathLst>
            </a:custGeom>
            <a:solidFill>
              <a:srgbClr val="5E89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521569" y="2543111"/>
              <a:ext cx="407159" cy="358378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692989" y="3157384"/>
              <a:ext cx="70650" cy="97591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1465033" y="3001167"/>
              <a:ext cx="500380" cy="917575"/>
            </a:xfrm>
            <a:custGeom>
              <a:avLst/>
              <a:gdLst/>
              <a:ahLst/>
              <a:cxnLst/>
              <a:rect l="l" t="t" r="r" b="b"/>
              <a:pathLst>
                <a:path w="500380" h="917575">
                  <a:moveTo>
                    <a:pt x="265303" y="852551"/>
                  </a:moveTo>
                  <a:lnTo>
                    <a:pt x="260832" y="837603"/>
                  </a:lnTo>
                  <a:lnTo>
                    <a:pt x="248056" y="827595"/>
                  </a:lnTo>
                  <a:lnTo>
                    <a:pt x="238925" y="825817"/>
                  </a:lnTo>
                  <a:lnTo>
                    <a:pt x="230136" y="826643"/>
                  </a:lnTo>
                  <a:lnTo>
                    <a:pt x="222605" y="829767"/>
                  </a:lnTo>
                  <a:lnTo>
                    <a:pt x="217297" y="834872"/>
                  </a:lnTo>
                  <a:lnTo>
                    <a:pt x="212128" y="832256"/>
                  </a:lnTo>
                  <a:lnTo>
                    <a:pt x="211010" y="828967"/>
                  </a:lnTo>
                  <a:lnTo>
                    <a:pt x="203314" y="826820"/>
                  </a:lnTo>
                  <a:lnTo>
                    <a:pt x="190322" y="826147"/>
                  </a:lnTo>
                  <a:lnTo>
                    <a:pt x="178816" y="830884"/>
                  </a:lnTo>
                  <a:lnTo>
                    <a:pt x="170573" y="840079"/>
                  </a:lnTo>
                  <a:lnTo>
                    <a:pt x="167386" y="852817"/>
                  </a:lnTo>
                  <a:lnTo>
                    <a:pt x="172567" y="869137"/>
                  </a:lnTo>
                  <a:lnTo>
                    <a:pt x="185343" y="878586"/>
                  </a:lnTo>
                  <a:lnTo>
                    <a:pt x="201320" y="879729"/>
                  </a:lnTo>
                  <a:lnTo>
                    <a:pt x="216039" y="871169"/>
                  </a:lnTo>
                  <a:lnTo>
                    <a:pt x="221030" y="874699"/>
                  </a:lnTo>
                  <a:lnTo>
                    <a:pt x="227799" y="878598"/>
                  </a:lnTo>
                  <a:lnTo>
                    <a:pt x="236766" y="880567"/>
                  </a:lnTo>
                  <a:lnTo>
                    <a:pt x="248348" y="878332"/>
                  </a:lnTo>
                  <a:lnTo>
                    <a:pt x="261226" y="867689"/>
                  </a:lnTo>
                  <a:lnTo>
                    <a:pt x="265303" y="852551"/>
                  </a:lnTo>
                  <a:close/>
                </a:path>
                <a:path w="500380" h="917575">
                  <a:moveTo>
                    <a:pt x="269290" y="274320"/>
                  </a:moveTo>
                  <a:lnTo>
                    <a:pt x="262318" y="274320"/>
                  </a:lnTo>
                  <a:lnTo>
                    <a:pt x="259651" y="275590"/>
                  </a:lnTo>
                  <a:lnTo>
                    <a:pt x="259130" y="275590"/>
                  </a:lnTo>
                  <a:lnTo>
                    <a:pt x="258394" y="276860"/>
                  </a:lnTo>
                  <a:lnTo>
                    <a:pt x="260731" y="281940"/>
                  </a:lnTo>
                  <a:lnTo>
                    <a:pt x="262839" y="285750"/>
                  </a:lnTo>
                  <a:lnTo>
                    <a:pt x="263372" y="285750"/>
                  </a:lnTo>
                  <a:lnTo>
                    <a:pt x="264172" y="284480"/>
                  </a:lnTo>
                  <a:lnTo>
                    <a:pt x="265188" y="283210"/>
                  </a:lnTo>
                  <a:lnTo>
                    <a:pt x="268770" y="276860"/>
                  </a:lnTo>
                  <a:lnTo>
                    <a:pt x="269290" y="274320"/>
                  </a:lnTo>
                  <a:close/>
                </a:path>
                <a:path w="500380" h="917575">
                  <a:moveTo>
                    <a:pt x="330288" y="673862"/>
                  </a:moveTo>
                  <a:lnTo>
                    <a:pt x="330225" y="673671"/>
                  </a:lnTo>
                  <a:lnTo>
                    <a:pt x="328523" y="668464"/>
                  </a:lnTo>
                  <a:lnTo>
                    <a:pt x="324904" y="662178"/>
                  </a:lnTo>
                  <a:lnTo>
                    <a:pt x="323723" y="660120"/>
                  </a:lnTo>
                  <a:lnTo>
                    <a:pt x="317969" y="648741"/>
                  </a:lnTo>
                  <a:lnTo>
                    <a:pt x="315175" y="642861"/>
                  </a:lnTo>
                  <a:lnTo>
                    <a:pt x="311619" y="635800"/>
                  </a:lnTo>
                  <a:lnTo>
                    <a:pt x="311619" y="662152"/>
                  </a:lnTo>
                  <a:lnTo>
                    <a:pt x="287185" y="662178"/>
                  </a:lnTo>
                  <a:lnTo>
                    <a:pt x="185775" y="662127"/>
                  </a:lnTo>
                  <a:lnTo>
                    <a:pt x="160134" y="664781"/>
                  </a:lnTo>
                  <a:lnTo>
                    <a:pt x="116217" y="694232"/>
                  </a:lnTo>
                  <a:lnTo>
                    <a:pt x="102336" y="732624"/>
                  </a:lnTo>
                  <a:lnTo>
                    <a:pt x="101892" y="877608"/>
                  </a:lnTo>
                  <a:lnTo>
                    <a:pt x="102069" y="884008"/>
                  </a:lnTo>
                  <a:lnTo>
                    <a:pt x="103085" y="893241"/>
                  </a:lnTo>
                  <a:lnTo>
                    <a:pt x="105244" y="902385"/>
                  </a:lnTo>
                  <a:lnTo>
                    <a:pt x="99110" y="900722"/>
                  </a:lnTo>
                  <a:lnTo>
                    <a:pt x="72212" y="864069"/>
                  </a:lnTo>
                  <a:lnTo>
                    <a:pt x="44869" y="810158"/>
                  </a:lnTo>
                  <a:lnTo>
                    <a:pt x="31318" y="783209"/>
                  </a:lnTo>
                  <a:lnTo>
                    <a:pt x="26784" y="774255"/>
                  </a:lnTo>
                  <a:lnTo>
                    <a:pt x="22212" y="765340"/>
                  </a:lnTo>
                  <a:lnTo>
                    <a:pt x="17614" y="756424"/>
                  </a:lnTo>
                  <a:lnTo>
                    <a:pt x="13855" y="748309"/>
                  </a:lnTo>
                  <a:lnTo>
                    <a:pt x="11747" y="740664"/>
                  </a:lnTo>
                  <a:lnTo>
                    <a:pt x="11811" y="732624"/>
                  </a:lnTo>
                  <a:lnTo>
                    <a:pt x="14300" y="724230"/>
                  </a:lnTo>
                  <a:lnTo>
                    <a:pt x="74587" y="687806"/>
                  </a:lnTo>
                  <a:lnTo>
                    <a:pt x="103378" y="673862"/>
                  </a:lnTo>
                  <a:lnTo>
                    <a:pt x="131470" y="660120"/>
                  </a:lnTo>
                  <a:lnTo>
                    <a:pt x="183515" y="634733"/>
                  </a:lnTo>
                  <a:lnTo>
                    <a:pt x="220014" y="617435"/>
                  </a:lnTo>
                  <a:lnTo>
                    <a:pt x="227977" y="613422"/>
                  </a:lnTo>
                  <a:lnTo>
                    <a:pt x="237223" y="608634"/>
                  </a:lnTo>
                  <a:lnTo>
                    <a:pt x="246341" y="604393"/>
                  </a:lnTo>
                  <a:lnTo>
                    <a:pt x="254469" y="601764"/>
                  </a:lnTo>
                  <a:lnTo>
                    <a:pt x="262153" y="601256"/>
                  </a:lnTo>
                  <a:lnTo>
                    <a:pt x="270256" y="602513"/>
                  </a:lnTo>
                  <a:lnTo>
                    <a:pt x="277825" y="605510"/>
                  </a:lnTo>
                  <a:lnTo>
                    <a:pt x="283972" y="610171"/>
                  </a:lnTo>
                  <a:lnTo>
                    <a:pt x="286842" y="613270"/>
                  </a:lnTo>
                  <a:lnTo>
                    <a:pt x="291071" y="621563"/>
                  </a:lnTo>
                  <a:lnTo>
                    <a:pt x="296011" y="630834"/>
                  </a:lnTo>
                  <a:lnTo>
                    <a:pt x="304546" y="647877"/>
                  </a:lnTo>
                  <a:lnTo>
                    <a:pt x="307492" y="654037"/>
                  </a:lnTo>
                  <a:lnTo>
                    <a:pt x="310565" y="660133"/>
                  </a:lnTo>
                  <a:lnTo>
                    <a:pt x="311619" y="662152"/>
                  </a:lnTo>
                  <a:lnTo>
                    <a:pt x="311619" y="635800"/>
                  </a:lnTo>
                  <a:lnTo>
                    <a:pt x="292569" y="602183"/>
                  </a:lnTo>
                  <a:lnTo>
                    <a:pt x="264325" y="589572"/>
                  </a:lnTo>
                  <a:lnTo>
                    <a:pt x="252209" y="590232"/>
                  </a:lnTo>
                  <a:lnTo>
                    <a:pt x="243370" y="593026"/>
                  </a:lnTo>
                  <a:lnTo>
                    <a:pt x="233476" y="597522"/>
                  </a:lnTo>
                  <a:lnTo>
                    <a:pt x="223634" y="602513"/>
                  </a:lnTo>
                  <a:lnTo>
                    <a:pt x="215061" y="606793"/>
                  </a:lnTo>
                  <a:lnTo>
                    <a:pt x="178587" y="624078"/>
                  </a:lnTo>
                  <a:lnTo>
                    <a:pt x="104775" y="660133"/>
                  </a:lnTo>
                  <a:lnTo>
                    <a:pt x="69519" y="677214"/>
                  </a:lnTo>
                  <a:lnTo>
                    <a:pt x="25857" y="698360"/>
                  </a:lnTo>
                  <a:lnTo>
                    <a:pt x="114" y="731037"/>
                  </a:lnTo>
                  <a:lnTo>
                    <a:pt x="0" y="741514"/>
                  </a:lnTo>
                  <a:lnTo>
                    <a:pt x="2565" y="751586"/>
                  </a:lnTo>
                  <a:lnTo>
                    <a:pt x="7200" y="761834"/>
                  </a:lnTo>
                  <a:lnTo>
                    <a:pt x="11811" y="770775"/>
                  </a:lnTo>
                  <a:lnTo>
                    <a:pt x="16332" y="779614"/>
                  </a:lnTo>
                  <a:lnTo>
                    <a:pt x="20815" y="788466"/>
                  </a:lnTo>
                  <a:lnTo>
                    <a:pt x="34315" y="815314"/>
                  </a:lnTo>
                  <a:lnTo>
                    <a:pt x="61734" y="869378"/>
                  </a:lnTo>
                  <a:lnTo>
                    <a:pt x="81838" y="903122"/>
                  </a:lnTo>
                  <a:lnTo>
                    <a:pt x="111683" y="915149"/>
                  </a:lnTo>
                  <a:lnTo>
                    <a:pt x="122491" y="912698"/>
                  </a:lnTo>
                  <a:lnTo>
                    <a:pt x="117805" y="902385"/>
                  </a:lnTo>
                  <a:lnTo>
                    <a:pt x="116992" y="900595"/>
                  </a:lnTo>
                  <a:lnTo>
                    <a:pt x="114363" y="889533"/>
                  </a:lnTo>
                  <a:lnTo>
                    <a:pt x="113639" y="878776"/>
                  </a:lnTo>
                  <a:lnTo>
                    <a:pt x="113538" y="747090"/>
                  </a:lnTo>
                  <a:lnTo>
                    <a:pt x="114058" y="733386"/>
                  </a:lnTo>
                  <a:lnTo>
                    <a:pt x="144424" y="683463"/>
                  </a:lnTo>
                  <a:lnTo>
                    <a:pt x="188899" y="673671"/>
                  </a:lnTo>
                  <a:lnTo>
                    <a:pt x="272072" y="673912"/>
                  </a:lnTo>
                  <a:lnTo>
                    <a:pt x="330288" y="673862"/>
                  </a:lnTo>
                  <a:close/>
                </a:path>
                <a:path w="500380" h="917575">
                  <a:moveTo>
                    <a:pt x="347446" y="902741"/>
                  </a:moveTo>
                  <a:lnTo>
                    <a:pt x="290664" y="902322"/>
                  </a:lnTo>
                  <a:lnTo>
                    <a:pt x="216001" y="902741"/>
                  </a:lnTo>
                  <a:lnTo>
                    <a:pt x="347446" y="902741"/>
                  </a:lnTo>
                  <a:close/>
                </a:path>
                <a:path w="500380" h="917575">
                  <a:moveTo>
                    <a:pt x="447954" y="884809"/>
                  </a:moveTo>
                  <a:lnTo>
                    <a:pt x="447941" y="769378"/>
                  </a:lnTo>
                  <a:lnTo>
                    <a:pt x="447929" y="740994"/>
                  </a:lnTo>
                  <a:lnTo>
                    <a:pt x="447929" y="725690"/>
                  </a:lnTo>
                  <a:lnTo>
                    <a:pt x="443941" y="712965"/>
                  </a:lnTo>
                  <a:lnTo>
                    <a:pt x="440258" y="708355"/>
                  </a:lnTo>
                  <a:lnTo>
                    <a:pt x="436918" y="704189"/>
                  </a:lnTo>
                  <a:lnTo>
                    <a:pt x="436918" y="780262"/>
                  </a:lnTo>
                  <a:lnTo>
                    <a:pt x="436689" y="787095"/>
                  </a:lnTo>
                  <a:lnTo>
                    <a:pt x="436689" y="837323"/>
                  </a:lnTo>
                  <a:lnTo>
                    <a:pt x="436562" y="873493"/>
                  </a:lnTo>
                  <a:lnTo>
                    <a:pt x="417779" y="902716"/>
                  </a:lnTo>
                  <a:lnTo>
                    <a:pt x="402818" y="902576"/>
                  </a:lnTo>
                  <a:lnTo>
                    <a:pt x="376161" y="902830"/>
                  </a:lnTo>
                  <a:lnTo>
                    <a:pt x="216001" y="902741"/>
                  </a:lnTo>
                  <a:lnTo>
                    <a:pt x="182626" y="902500"/>
                  </a:lnTo>
                  <a:lnTo>
                    <a:pt x="178727" y="902436"/>
                  </a:lnTo>
                  <a:lnTo>
                    <a:pt x="163080" y="902500"/>
                  </a:lnTo>
                  <a:lnTo>
                    <a:pt x="145465" y="837323"/>
                  </a:lnTo>
                  <a:lnTo>
                    <a:pt x="145478" y="787095"/>
                  </a:lnTo>
                  <a:lnTo>
                    <a:pt x="145249" y="780186"/>
                  </a:lnTo>
                  <a:lnTo>
                    <a:pt x="146189" y="771626"/>
                  </a:lnTo>
                  <a:lnTo>
                    <a:pt x="148678" y="769378"/>
                  </a:lnTo>
                  <a:lnTo>
                    <a:pt x="430453" y="769391"/>
                  </a:lnTo>
                  <a:lnTo>
                    <a:pt x="433451" y="769391"/>
                  </a:lnTo>
                  <a:lnTo>
                    <a:pt x="435952" y="771626"/>
                  </a:lnTo>
                  <a:lnTo>
                    <a:pt x="436918" y="780262"/>
                  </a:lnTo>
                  <a:lnTo>
                    <a:pt x="436918" y="704189"/>
                  </a:lnTo>
                  <a:lnTo>
                    <a:pt x="436308" y="703427"/>
                  </a:lnTo>
                  <a:lnTo>
                    <a:pt x="436308" y="735723"/>
                  </a:lnTo>
                  <a:lnTo>
                    <a:pt x="436016" y="738695"/>
                  </a:lnTo>
                  <a:lnTo>
                    <a:pt x="433501" y="740981"/>
                  </a:lnTo>
                  <a:lnTo>
                    <a:pt x="151676" y="740994"/>
                  </a:lnTo>
                  <a:lnTo>
                    <a:pt x="148640" y="740994"/>
                  </a:lnTo>
                  <a:lnTo>
                    <a:pt x="146138" y="738720"/>
                  </a:lnTo>
                  <a:lnTo>
                    <a:pt x="145834" y="735672"/>
                  </a:lnTo>
                  <a:lnTo>
                    <a:pt x="146481" y="724027"/>
                  </a:lnTo>
                  <a:lnTo>
                    <a:pt x="150990" y="715454"/>
                  </a:lnTo>
                  <a:lnTo>
                    <a:pt x="159131" y="710158"/>
                  </a:lnTo>
                  <a:lnTo>
                    <a:pt x="170662" y="708355"/>
                  </a:lnTo>
                  <a:lnTo>
                    <a:pt x="412318" y="708355"/>
                  </a:lnTo>
                  <a:lnTo>
                    <a:pt x="423608" y="710234"/>
                  </a:lnTo>
                  <a:lnTo>
                    <a:pt x="431431" y="715657"/>
                  </a:lnTo>
                  <a:lnTo>
                    <a:pt x="435686" y="724255"/>
                  </a:lnTo>
                  <a:lnTo>
                    <a:pt x="436308" y="735723"/>
                  </a:lnTo>
                  <a:lnTo>
                    <a:pt x="436308" y="703427"/>
                  </a:lnTo>
                  <a:lnTo>
                    <a:pt x="435813" y="702805"/>
                  </a:lnTo>
                  <a:lnTo>
                    <a:pt x="424611" y="696074"/>
                  </a:lnTo>
                  <a:lnTo>
                    <a:pt x="411454" y="693635"/>
                  </a:lnTo>
                  <a:lnTo>
                    <a:pt x="167386" y="693635"/>
                  </a:lnTo>
                  <a:lnTo>
                    <a:pt x="153225" y="696417"/>
                  </a:lnTo>
                  <a:lnTo>
                    <a:pt x="141363" y="704049"/>
                  </a:lnTo>
                  <a:lnTo>
                    <a:pt x="133223" y="715454"/>
                  </a:lnTo>
                  <a:lnTo>
                    <a:pt x="130200" y="729551"/>
                  </a:lnTo>
                  <a:lnTo>
                    <a:pt x="130213" y="880948"/>
                  </a:lnTo>
                  <a:lnTo>
                    <a:pt x="133210" y="895121"/>
                  </a:lnTo>
                  <a:lnTo>
                    <a:pt x="141325" y="906589"/>
                  </a:lnTo>
                  <a:lnTo>
                    <a:pt x="153174" y="914273"/>
                  </a:lnTo>
                  <a:lnTo>
                    <a:pt x="167386" y="917067"/>
                  </a:lnTo>
                  <a:lnTo>
                    <a:pt x="410629" y="917067"/>
                  </a:lnTo>
                  <a:lnTo>
                    <a:pt x="424103" y="914692"/>
                  </a:lnTo>
                  <a:lnTo>
                    <a:pt x="435571" y="908024"/>
                  </a:lnTo>
                  <a:lnTo>
                    <a:pt x="439813" y="902830"/>
                  </a:lnTo>
                  <a:lnTo>
                    <a:pt x="443890" y="897826"/>
                  </a:lnTo>
                  <a:lnTo>
                    <a:pt x="447954" y="884809"/>
                  </a:lnTo>
                  <a:close/>
                </a:path>
                <a:path w="500380" h="917575">
                  <a:moveTo>
                    <a:pt x="499986" y="250190"/>
                  </a:moveTo>
                  <a:lnTo>
                    <a:pt x="475043" y="212090"/>
                  </a:lnTo>
                  <a:lnTo>
                    <a:pt x="462876" y="209550"/>
                  </a:lnTo>
                  <a:lnTo>
                    <a:pt x="449986" y="212090"/>
                  </a:lnTo>
                  <a:lnTo>
                    <a:pt x="424738" y="237490"/>
                  </a:lnTo>
                  <a:lnTo>
                    <a:pt x="422122" y="238760"/>
                  </a:lnTo>
                  <a:lnTo>
                    <a:pt x="411619" y="238760"/>
                  </a:lnTo>
                  <a:lnTo>
                    <a:pt x="389864" y="236220"/>
                  </a:lnTo>
                  <a:lnTo>
                    <a:pt x="383616" y="234950"/>
                  </a:lnTo>
                  <a:lnTo>
                    <a:pt x="383273" y="234950"/>
                  </a:lnTo>
                  <a:lnTo>
                    <a:pt x="380682" y="232410"/>
                  </a:lnTo>
                  <a:lnTo>
                    <a:pt x="380352" y="229870"/>
                  </a:lnTo>
                  <a:lnTo>
                    <a:pt x="380250" y="223520"/>
                  </a:lnTo>
                  <a:lnTo>
                    <a:pt x="379476" y="214630"/>
                  </a:lnTo>
                  <a:lnTo>
                    <a:pt x="378256" y="208280"/>
                  </a:lnTo>
                  <a:lnTo>
                    <a:pt x="378129" y="204470"/>
                  </a:lnTo>
                  <a:lnTo>
                    <a:pt x="377240" y="201930"/>
                  </a:lnTo>
                  <a:lnTo>
                    <a:pt x="373418" y="189230"/>
                  </a:lnTo>
                  <a:lnTo>
                    <a:pt x="369760" y="180962"/>
                  </a:lnTo>
                  <a:lnTo>
                    <a:pt x="369760" y="233680"/>
                  </a:lnTo>
                  <a:lnTo>
                    <a:pt x="368630" y="243840"/>
                  </a:lnTo>
                  <a:lnTo>
                    <a:pt x="356184" y="280670"/>
                  </a:lnTo>
                  <a:lnTo>
                    <a:pt x="342912" y="297180"/>
                  </a:lnTo>
                  <a:lnTo>
                    <a:pt x="338937" y="295910"/>
                  </a:lnTo>
                  <a:lnTo>
                    <a:pt x="337337" y="295910"/>
                  </a:lnTo>
                  <a:lnTo>
                    <a:pt x="334733" y="290830"/>
                  </a:lnTo>
                  <a:lnTo>
                    <a:pt x="334645" y="288290"/>
                  </a:lnTo>
                  <a:lnTo>
                    <a:pt x="332625" y="283210"/>
                  </a:lnTo>
                  <a:lnTo>
                    <a:pt x="331571" y="281940"/>
                  </a:lnTo>
                  <a:lnTo>
                    <a:pt x="327444" y="278130"/>
                  </a:lnTo>
                  <a:lnTo>
                    <a:pt x="321475" y="278130"/>
                  </a:lnTo>
                  <a:lnTo>
                    <a:pt x="312699" y="274320"/>
                  </a:lnTo>
                  <a:lnTo>
                    <a:pt x="302348" y="270510"/>
                  </a:lnTo>
                  <a:lnTo>
                    <a:pt x="294843" y="266700"/>
                  </a:lnTo>
                  <a:lnTo>
                    <a:pt x="281927" y="307340"/>
                  </a:lnTo>
                  <a:lnTo>
                    <a:pt x="281368" y="309880"/>
                  </a:lnTo>
                  <a:lnTo>
                    <a:pt x="277406" y="313690"/>
                  </a:lnTo>
                  <a:lnTo>
                    <a:pt x="275615" y="314960"/>
                  </a:lnTo>
                  <a:lnTo>
                    <a:pt x="271627" y="313690"/>
                  </a:lnTo>
                  <a:lnTo>
                    <a:pt x="269989" y="312420"/>
                  </a:lnTo>
                  <a:lnTo>
                    <a:pt x="266065" y="307340"/>
                  </a:lnTo>
                  <a:lnTo>
                    <a:pt x="265366" y="303530"/>
                  </a:lnTo>
                  <a:lnTo>
                    <a:pt x="263398" y="297180"/>
                  </a:lnTo>
                  <a:lnTo>
                    <a:pt x="261696" y="302260"/>
                  </a:lnTo>
                  <a:lnTo>
                    <a:pt x="259981" y="308610"/>
                  </a:lnTo>
                  <a:lnTo>
                    <a:pt x="256463" y="313690"/>
                  </a:lnTo>
                  <a:lnTo>
                    <a:pt x="249072" y="313690"/>
                  </a:lnTo>
                  <a:lnTo>
                    <a:pt x="247408" y="311150"/>
                  </a:lnTo>
                  <a:lnTo>
                    <a:pt x="246672" y="311150"/>
                  </a:lnTo>
                  <a:lnTo>
                    <a:pt x="234975" y="274320"/>
                  </a:lnTo>
                  <a:lnTo>
                    <a:pt x="233667" y="270510"/>
                  </a:lnTo>
                  <a:lnTo>
                    <a:pt x="232257" y="265430"/>
                  </a:lnTo>
                  <a:lnTo>
                    <a:pt x="224688" y="269240"/>
                  </a:lnTo>
                  <a:lnTo>
                    <a:pt x="218668" y="273050"/>
                  </a:lnTo>
                  <a:lnTo>
                    <a:pt x="203720" y="278130"/>
                  </a:lnTo>
                  <a:lnTo>
                    <a:pt x="197916" y="279400"/>
                  </a:lnTo>
                  <a:lnTo>
                    <a:pt x="192163" y="285750"/>
                  </a:lnTo>
                  <a:lnTo>
                    <a:pt x="193027" y="289560"/>
                  </a:lnTo>
                  <a:lnTo>
                    <a:pt x="189712" y="295910"/>
                  </a:lnTo>
                  <a:lnTo>
                    <a:pt x="188036" y="297180"/>
                  </a:lnTo>
                  <a:lnTo>
                    <a:pt x="181813" y="297180"/>
                  </a:lnTo>
                  <a:lnTo>
                    <a:pt x="180327" y="295910"/>
                  </a:lnTo>
                  <a:lnTo>
                    <a:pt x="171297" y="283210"/>
                  </a:lnTo>
                  <a:lnTo>
                    <a:pt x="166039" y="271780"/>
                  </a:lnTo>
                  <a:lnTo>
                    <a:pt x="164287" y="267970"/>
                  </a:lnTo>
                  <a:lnTo>
                    <a:pt x="159486" y="251460"/>
                  </a:lnTo>
                  <a:lnTo>
                    <a:pt x="157137" y="236220"/>
                  </a:lnTo>
                  <a:lnTo>
                    <a:pt x="156616" y="232410"/>
                  </a:lnTo>
                  <a:lnTo>
                    <a:pt x="156502" y="224790"/>
                  </a:lnTo>
                  <a:lnTo>
                    <a:pt x="157416" y="220980"/>
                  </a:lnTo>
                  <a:lnTo>
                    <a:pt x="157187" y="218440"/>
                  </a:lnTo>
                  <a:lnTo>
                    <a:pt x="157581" y="214630"/>
                  </a:lnTo>
                  <a:lnTo>
                    <a:pt x="158089" y="213360"/>
                  </a:lnTo>
                  <a:lnTo>
                    <a:pt x="158623" y="208280"/>
                  </a:lnTo>
                  <a:lnTo>
                    <a:pt x="159766" y="201930"/>
                  </a:lnTo>
                  <a:lnTo>
                    <a:pt x="161874" y="198120"/>
                  </a:lnTo>
                  <a:lnTo>
                    <a:pt x="162864" y="191770"/>
                  </a:lnTo>
                  <a:lnTo>
                    <a:pt x="167525" y="181610"/>
                  </a:lnTo>
                  <a:lnTo>
                    <a:pt x="170053" y="177800"/>
                  </a:lnTo>
                  <a:lnTo>
                    <a:pt x="171094" y="176530"/>
                  </a:lnTo>
                  <a:lnTo>
                    <a:pt x="176314" y="167640"/>
                  </a:lnTo>
                  <a:lnTo>
                    <a:pt x="184150" y="157480"/>
                  </a:lnTo>
                  <a:lnTo>
                    <a:pt x="192887" y="149860"/>
                  </a:lnTo>
                  <a:lnTo>
                    <a:pt x="200812" y="143510"/>
                  </a:lnTo>
                  <a:lnTo>
                    <a:pt x="201764" y="142240"/>
                  </a:lnTo>
                  <a:lnTo>
                    <a:pt x="202717" y="140970"/>
                  </a:lnTo>
                  <a:lnTo>
                    <a:pt x="204177" y="140970"/>
                  </a:lnTo>
                  <a:lnTo>
                    <a:pt x="206082" y="139700"/>
                  </a:lnTo>
                  <a:lnTo>
                    <a:pt x="212547" y="135890"/>
                  </a:lnTo>
                  <a:lnTo>
                    <a:pt x="221754" y="130810"/>
                  </a:lnTo>
                  <a:lnTo>
                    <a:pt x="231343" y="128270"/>
                  </a:lnTo>
                  <a:lnTo>
                    <a:pt x="238988" y="125730"/>
                  </a:lnTo>
                  <a:lnTo>
                    <a:pt x="286270" y="124460"/>
                  </a:lnTo>
                  <a:lnTo>
                    <a:pt x="327139" y="143510"/>
                  </a:lnTo>
                  <a:lnTo>
                    <a:pt x="356616" y="177800"/>
                  </a:lnTo>
                  <a:lnTo>
                    <a:pt x="369722" y="223520"/>
                  </a:lnTo>
                  <a:lnTo>
                    <a:pt x="369760" y="233680"/>
                  </a:lnTo>
                  <a:lnTo>
                    <a:pt x="369760" y="180962"/>
                  </a:lnTo>
                  <a:lnTo>
                    <a:pt x="344208" y="144780"/>
                  </a:lnTo>
                  <a:lnTo>
                    <a:pt x="338035" y="138430"/>
                  </a:lnTo>
                  <a:lnTo>
                    <a:pt x="332854" y="134620"/>
                  </a:lnTo>
                  <a:lnTo>
                    <a:pt x="330174" y="133350"/>
                  </a:lnTo>
                  <a:lnTo>
                    <a:pt x="328866" y="130810"/>
                  </a:lnTo>
                  <a:lnTo>
                    <a:pt x="330263" y="124460"/>
                  </a:lnTo>
                  <a:lnTo>
                    <a:pt x="331038" y="123190"/>
                  </a:lnTo>
                  <a:lnTo>
                    <a:pt x="333324" y="119380"/>
                  </a:lnTo>
                  <a:lnTo>
                    <a:pt x="337642" y="111760"/>
                  </a:lnTo>
                  <a:lnTo>
                    <a:pt x="343839" y="101600"/>
                  </a:lnTo>
                  <a:lnTo>
                    <a:pt x="350748" y="90170"/>
                  </a:lnTo>
                  <a:lnTo>
                    <a:pt x="354431" y="83820"/>
                  </a:lnTo>
                  <a:lnTo>
                    <a:pt x="358190" y="78740"/>
                  </a:lnTo>
                  <a:lnTo>
                    <a:pt x="359422" y="76200"/>
                  </a:lnTo>
                  <a:lnTo>
                    <a:pt x="361188" y="74930"/>
                  </a:lnTo>
                  <a:lnTo>
                    <a:pt x="365213" y="74930"/>
                  </a:lnTo>
                  <a:lnTo>
                    <a:pt x="366458" y="76200"/>
                  </a:lnTo>
                  <a:lnTo>
                    <a:pt x="374789" y="76200"/>
                  </a:lnTo>
                  <a:lnTo>
                    <a:pt x="378574" y="77470"/>
                  </a:lnTo>
                  <a:lnTo>
                    <a:pt x="382193" y="76200"/>
                  </a:lnTo>
                  <a:lnTo>
                    <a:pt x="385635" y="74930"/>
                  </a:lnTo>
                  <a:lnTo>
                    <a:pt x="395935" y="71120"/>
                  </a:lnTo>
                  <a:lnTo>
                    <a:pt x="406946" y="60960"/>
                  </a:lnTo>
                  <a:lnTo>
                    <a:pt x="413575" y="48260"/>
                  </a:lnTo>
                  <a:lnTo>
                    <a:pt x="414159" y="33020"/>
                  </a:lnTo>
                  <a:lnTo>
                    <a:pt x="413677" y="29210"/>
                  </a:lnTo>
                  <a:lnTo>
                    <a:pt x="412407" y="25400"/>
                  </a:lnTo>
                  <a:lnTo>
                    <a:pt x="411353" y="22860"/>
                  </a:lnTo>
                  <a:lnTo>
                    <a:pt x="409917" y="20320"/>
                  </a:lnTo>
                  <a:lnTo>
                    <a:pt x="408533" y="17780"/>
                  </a:lnTo>
                  <a:lnTo>
                    <a:pt x="404456" y="11430"/>
                  </a:lnTo>
                  <a:lnTo>
                    <a:pt x="400812" y="7620"/>
                  </a:lnTo>
                  <a:lnTo>
                    <a:pt x="396430" y="5080"/>
                  </a:lnTo>
                  <a:lnTo>
                    <a:pt x="389547" y="2540"/>
                  </a:lnTo>
                  <a:lnTo>
                    <a:pt x="389128" y="1270"/>
                  </a:lnTo>
                  <a:lnTo>
                    <a:pt x="386448" y="1270"/>
                  </a:lnTo>
                  <a:lnTo>
                    <a:pt x="383844" y="0"/>
                  </a:lnTo>
                  <a:lnTo>
                    <a:pt x="369150" y="0"/>
                  </a:lnTo>
                  <a:lnTo>
                    <a:pt x="364921" y="1270"/>
                  </a:lnTo>
                  <a:lnTo>
                    <a:pt x="362178" y="2540"/>
                  </a:lnTo>
                  <a:lnTo>
                    <a:pt x="359537" y="3810"/>
                  </a:lnTo>
                  <a:lnTo>
                    <a:pt x="354888" y="6350"/>
                  </a:lnTo>
                  <a:lnTo>
                    <a:pt x="352348" y="7620"/>
                  </a:lnTo>
                  <a:lnTo>
                    <a:pt x="337324" y="41910"/>
                  </a:lnTo>
                  <a:lnTo>
                    <a:pt x="339864" y="52070"/>
                  </a:lnTo>
                  <a:lnTo>
                    <a:pt x="341249" y="54610"/>
                  </a:lnTo>
                  <a:lnTo>
                    <a:pt x="342112" y="57150"/>
                  </a:lnTo>
                  <a:lnTo>
                    <a:pt x="345287" y="62230"/>
                  </a:lnTo>
                  <a:lnTo>
                    <a:pt x="347535" y="63500"/>
                  </a:lnTo>
                  <a:lnTo>
                    <a:pt x="350481" y="68580"/>
                  </a:lnTo>
                  <a:lnTo>
                    <a:pt x="350494" y="71120"/>
                  </a:lnTo>
                  <a:lnTo>
                    <a:pt x="320535" y="121920"/>
                  </a:lnTo>
                  <a:lnTo>
                    <a:pt x="318020" y="123190"/>
                  </a:lnTo>
                  <a:lnTo>
                    <a:pt x="311632" y="121920"/>
                  </a:lnTo>
                  <a:lnTo>
                    <a:pt x="308444" y="120650"/>
                  </a:lnTo>
                  <a:lnTo>
                    <a:pt x="299339" y="116840"/>
                  </a:lnTo>
                  <a:lnTo>
                    <a:pt x="292836" y="114300"/>
                  </a:lnTo>
                  <a:lnTo>
                    <a:pt x="284581" y="113030"/>
                  </a:lnTo>
                  <a:lnTo>
                    <a:pt x="279717" y="113030"/>
                  </a:lnTo>
                  <a:lnTo>
                    <a:pt x="276758" y="111760"/>
                  </a:lnTo>
                  <a:lnTo>
                    <a:pt x="248412" y="111760"/>
                  </a:lnTo>
                  <a:lnTo>
                    <a:pt x="242811" y="113030"/>
                  </a:lnTo>
                  <a:lnTo>
                    <a:pt x="235724" y="114300"/>
                  </a:lnTo>
                  <a:lnTo>
                    <a:pt x="234086" y="114300"/>
                  </a:lnTo>
                  <a:lnTo>
                    <a:pt x="233527" y="115570"/>
                  </a:lnTo>
                  <a:lnTo>
                    <a:pt x="229717" y="115570"/>
                  </a:lnTo>
                  <a:lnTo>
                    <a:pt x="228841" y="116840"/>
                  </a:lnTo>
                  <a:lnTo>
                    <a:pt x="211924" y="121920"/>
                  </a:lnTo>
                  <a:lnTo>
                    <a:pt x="207975" y="125730"/>
                  </a:lnTo>
                  <a:lnTo>
                    <a:pt x="200482" y="129540"/>
                  </a:lnTo>
                  <a:lnTo>
                    <a:pt x="193687" y="133350"/>
                  </a:lnTo>
                  <a:lnTo>
                    <a:pt x="186664" y="139700"/>
                  </a:lnTo>
                  <a:lnTo>
                    <a:pt x="180797" y="142240"/>
                  </a:lnTo>
                  <a:lnTo>
                    <a:pt x="178828" y="142240"/>
                  </a:lnTo>
                  <a:lnTo>
                    <a:pt x="174332" y="139700"/>
                  </a:lnTo>
                  <a:lnTo>
                    <a:pt x="172097" y="137160"/>
                  </a:lnTo>
                  <a:lnTo>
                    <a:pt x="168376" y="133350"/>
                  </a:lnTo>
                  <a:lnTo>
                    <a:pt x="165887" y="130810"/>
                  </a:lnTo>
                  <a:lnTo>
                    <a:pt x="162001" y="128270"/>
                  </a:lnTo>
                  <a:lnTo>
                    <a:pt x="161150" y="125730"/>
                  </a:lnTo>
                  <a:lnTo>
                    <a:pt x="162077" y="119380"/>
                  </a:lnTo>
                  <a:lnTo>
                    <a:pt x="164693" y="114300"/>
                  </a:lnTo>
                  <a:lnTo>
                    <a:pt x="165633" y="110490"/>
                  </a:lnTo>
                  <a:lnTo>
                    <a:pt x="166560" y="102870"/>
                  </a:lnTo>
                  <a:lnTo>
                    <a:pt x="165823" y="93980"/>
                  </a:lnTo>
                  <a:lnTo>
                    <a:pt x="163398" y="86360"/>
                  </a:lnTo>
                  <a:lnTo>
                    <a:pt x="159245" y="78740"/>
                  </a:lnTo>
                  <a:lnTo>
                    <a:pt x="155155" y="73660"/>
                  </a:lnTo>
                  <a:lnTo>
                    <a:pt x="150583" y="69850"/>
                  </a:lnTo>
                  <a:lnTo>
                    <a:pt x="134277" y="62230"/>
                  </a:lnTo>
                  <a:lnTo>
                    <a:pt x="131178" y="63500"/>
                  </a:lnTo>
                  <a:lnTo>
                    <a:pt x="122021" y="63500"/>
                  </a:lnTo>
                  <a:lnTo>
                    <a:pt x="119900" y="64770"/>
                  </a:lnTo>
                  <a:lnTo>
                    <a:pt x="117856" y="64770"/>
                  </a:lnTo>
                  <a:lnTo>
                    <a:pt x="113703" y="66040"/>
                  </a:lnTo>
                  <a:lnTo>
                    <a:pt x="112039" y="67310"/>
                  </a:lnTo>
                  <a:lnTo>
                    <a:pt x="110248" y="67310"/>
                  </a:lnTo>
                  <a:lnTo>
                    <a:pt x="108813" y="68580"/>
                  </a:lnTo>
                  <a:lnTo>
                    <a:pt x="107276" y="69850"/>
                  </a:lnTo>
                  <a:lnTo>
                    <a:pt x="103441" y="72390"/>
                  </a:lnTo>
                  <a:lnTo>
                    <a:pt x="102260" y="73660"/>
                  </a:lnTo>
                  <a:lnTo>
                    <a:pt x="98082" y="77470"/>
                  </a:lnTo>
                  <a:lnTo>
                    <a:pt x="95783" y="80010"/>
                  </a:lnTo>
                  <a:lnTo>
                    <a:pt x="94856" y="82550"/>
                  </a:lnTo>
                  <a:lnTo>
                    <a:pt x="93713" y="83820"/>
                  </a:lnTo>
                  <a:lnTo>
                    <a:pt x="92024" y="87630"/>
                  </a:lnTo>
                  <a:lnTo>
                    <a:pt x="91338" y="90170"/>
                  </a:lnTo>
                  <a:lnTo>
                    <a:pt x="89420" y="96520"/>
                  </a:lnTo>
                  <a:lnTo>
                    <a:pt x="90182" y="101600"/>
                  </a:lnTo>
                  <a:lnTo>
                    <a:pt x="89649" y="107950"/>
                  </a:lnTo>
                  <a:lnTo>
                    <a:pt x="90474" y="110490"/>
                  </a:lnTo>
                  <a:lnTo>
                    <a:pt x="91414" y="115570"/>
                  </a:lnTo>
                  <a:lnTo>
                    <a:pt x="94005" y="120650"/>
                  </a:lnTo>
                  <a:lnTo>
                    <a:pt x="98132" y="127000"/>
                  </a:lnTo>
                  <a:lnTo>
                    <a:pt x="99428" y="127000"/>
                  </a:lnTo>
                  <a:lnTo>
                    <a:pt x="100444" y="129540"/>
                  </a:lnTo>
                  <a:lnTo>
                    <a:pt x="101803" y="129540"/>
                  </a:lnTo>
                  <a:lnTo>
                    <a:pt x="109537" y="135890"/>
                  </a:lnTo>
                  <a:lnTo>
                    <a:pt x="116725" y="138430"/>
                  </a:lnTo>
                  <a:lnTo>
                    <a:pt x="124510" y="139700"/>
                  </a:lnTo>
                  <a:lnTo>
                    <a:pt x="136588" y="139700"/>
                  </a:lnTo>
                  <a:lnTo>
                    <a:pt x="139065" y="138430"/>
                  </a:lnTo>
                  <a:lnTo>
                    <a:pt x="144500" y="137160"/>
                  </a:lnTo>
                  <a:lnTo>
                    <a:pt x="147015" y="135890"/>
                  </a:lnTo>
                  <a:lnTo>
                    <a:pt x="151815" y="133350"/>
                  </a:lnTo>
                  <a:lnTo>
                    <a:pt x="153428" y="134620"/>
                  </a:lnTo>
                  <a:lnTo>
                    <a:pt x="157734" y="135890"/>
                  </a:lnTo>
                  <a:lnTo>
                    <a:pt x="168617" y="146050"/>
                  </a:lnTo>
                  <a:lnTo>
                    <a:pt x="171310" y="151130"/>
                  </a:lnTo>
                  <a:lnTo>
                    <a:pt x="171310" y="153670"/>
                  </a:lnTo>
                  <a:lnTo>
                    <a:pt x="168097" y="158750"/>
                  </a:lnTo>
                  <a:lnTo>
                    <a:pt x="165315" y="162560"/>
                  </a:lnTo>
                  <a:lnTo>
                    <a:pt x="163004" y="166370"/>
                  </a:lnTo>
                  <a:lnTo>
                    <a:pt x="153708" y="184150"/>
                  </a:lnTo>
                  <a:lnTo>
                    <a:pt x="147751" y="203200"/>
                  </a:lnTo>
                  <a:lnTo>
                    <a:pt x="145224" y="220980"/>
                  </a:lnTo>
                  <a:lnTo>
                    <a:pt x="145173" y="227330"/>
                  </a:lnTo>
                  <a:lnTo>
                    <a:pt x="145542" y="242570"/>
                  </a:lnTo>
                  <a:lnTo>
                    <a:pt x="146050" y="247650"/>
                  </a:lnTo>
                  <a:lnTo>
                    <a:pt x="147993" y="252730"/>
                  </a:lnTo>
                  <a:lnTo>
                    <a:pt x="147497" y="260350"/>
                  </a:lnTo>
                  <a:lnTo>
                    <a:pt x="145973" y="262890"/>
                  </a:lnTo>
                  <a:lnTo>
                    <a:pt x="139814" y="265430"/>
                  </a:lnTo>
                  <a:lnTo>
                    <a:pt x="128854" y="269240"/>
                  </a:lnTo>
                  <a:lnTo>
                    <a:pt x="123012" y="270510"/>
                  </a:lnTo>
                  <a:lnTo>
                    <a:pt x="119151" y="273050"/>
                  </a:lnTo>
                  <a:lnTo>
                    <a:pt x="112839" y="274320"/>
                  </a:lnTo>
                  <a:lnTo>
                    <a:pt x="108877" y="275590"/>
                  </a:lnTo>
                  <a:lnTo>
                    <a:pt x="98069" y="279400"/>
                  </a:lnTo>
                  <a:lnTo>
                    <a:pt x="92583" y="279400"/>
                  </a:lnTo>
                  <a:lnTo>
                    <a:pt x="90068" y="278130"/>
                  </a:lnTo>
                  <a:lnTo>
                    <a:pt x="88785" y="275590"/>
                  </a:lnTo>
                  <a:lnTo>
                    <a:pt x="83527" y="269240"/>
                  </a:lnTo>
                  <a:lnTo>
                    <a:pt x="76428" y="264160"/>
                  </a:lnTo>
                  <a:lnTo>
                    <a:pt x="68249" y="260350"/>
                  </a:lnTo>
                  <a:lnTo>
                    <a:pt x="59817" y="259080"/>
                  </a:lnTo>
                  <a:lnTo>
                    <a:pt x="49695" y="259080"/>
                  </a:lnTo>
                  <a:lnTo>
                    <a:pt x="19862" y="284480"/>
                  </a:lnTo>
                  <a:lnTo>
                    <a:pt x="19710" y="302260"/>
                  </a:lnTo>
                  <a:lnTo>
                    <a:pt x="18630" y="307340"/>
                  </a:lnTo>
                  <a:lnTo>
                    <a:pt x="25806" y="321310"/>
                  </a:lnTo>
                  <a:lnTo>
                    <a:pt x="28943" y="325120"/>
                  </a:lnTo>
                  <a:lnTo>
                    <a:pt x="41046" y="334010"/>
                  </a:lnTo>
                  <a:lnTo>
                    <a:pt x="44323" y="332740"/>
                  </a:lnTo>
                  <a:lnTo>
                    <a:pt x="50965" y="335280"/>
                  </a:lnTo>
                  <a:lnTo>
                    <a:pt x="61671" y="335280"/>
                  </a:lnTo>
                  <a:lnTo>
                    <a:pt x="69964" y="332740"/>
                  </a:lnTo>
                  <a:lnTo>
                    <a:pt x="95021" y="303530"/>
                  </a:lnTo>
                  <a:lnTo>
                    <a:pt x="95758" y="290830"/>
                  </a:lnTo>
                  <a:lnTo>
                    <a:pt x="97523" y="289560"/>
                  </a:lnTo>
                  <a:lnTo>
                    <a:pt x="105702" y="287020"/>
                  </a:lnTo>
                  <a:lnTo>
                    <a:pt x="109397" y="284480"/>
                  </a:lnTo>
                  <a:lnTo>
                    <a:pt x="120269" y="281940"/>
                  </a:lnTo>
                  <a:lnTo>
                    <a:pt x="126111" y="280670"/>
                  </a:lnTo>
                  <a:lnTo>
                    <a:pt x="126644" y="279400"/>
                  </a:lnTo>
                  <a:lnTo>
                    <a:pt x="128676" y="279400"/>
                  </a:lnTo>
                  <a:lnTo>
                    <a:pt x="150202" y="271780"/>
                  </a:lnTo>
                  <a:lnTo>
                    <a:pt x="153492" y="273050"/>
                  </a:lnTo>
                  <a:lnTo>
                    <a:pt x="158407" y="284480"/>
                  </a:lnTo>
                  <a:lnTo>
                    <a:pt x="161518" y="289560"/>
                  </a:lnTo>
                  <a:lnTo>
                    <a:pt x="167068" y="297180"/>
                  </a:lnTo>
                  <a:lnTo>
                    <a:pt x="167576" y="298450"/>
                  </a:lnTo>
                  <a:lnTo>
                    <a:pt x="167970" y="298450"/>
                  </a:lnTo>
                  <a:lnTo>
                    <a:pt x="168452" y="299720"/>
                  </a:lnTo>
                  <a:lnTo>
                    <a:pt x="168897" y="299720"/>
                  </a:lnTo>
                  <a:lnTo>
                    <a:pt x="170091" y="300990"/>
                  </a:lnTo>
                  <a:lnTo>
                    <a:pt x="170370" y="302260"/>
                  </a:lnTo>
                  <a:lnTo>
                    <a:pt x="170599" y="302260"/>
                  </a:lnTo>
                  <a:lnTo>
                    <a:pt x="173558" y="304800"/>
                  </a:lnTo>
                  <a:lnTo>
                    <a:pt x="204254" y="331470"/>
                  </a:lnTo>
                  <a:lnTo>
                    <a:pt x="261150" y="346710"/>
                  </a:lnTo>
                  <a:lnTo>
                    <a:pt x="270827" y="346710"/>
                  </a:lnTo>
                  <a:lnTo>
                    <a:pt x="277342" y="345440"/>
                  </a:lnTo>
                  <a:lnTo>
                    <a:pt x="280670" y="345440"/>
                  </a:lnTo>
                  <a:lnTo>
                    <a:pt x="284162" y="347980"/>
                  </a:lnTo>
                  <a:lnTo>
                    <a:pt x="285242" y="349250"/>
                  </a:lnTo>
                  <a:lnTo>
                    <a:pt x="293116" y="384810"/>
                  </a:lnTo>
                  <a:lnTo>
                    <a:pt x="292227" y="387350"/>
                  </a:lnTo>
                  <a:lnTo>
                    <a:pt x="285153" y="392430"/>
                  </a:lnTo>
                  <a:lnTo>
                    <a:pt x="283565" y="392430"/>
                  </a:lnTo>
                  <a:lnTo>
                    <a:pt x="277406" y="398780"/>
                  </a:lnTo>
                  <a:lnTo>
                    <a:pt x="276047" y="400050"/>
                  </a:lnTo>
                  <a:lnTo>
                    <a:pt x="273532" y="403860"/>
                  </a:lnTo>
                  <a:lnTo>
                    <a:pt x="272796" y="406400"/>
                  </a:lnTo>
                  <a:lnTo>
                    <a:pt x="271526" y="408940"/>
                  </a:lnTo>
                  <a:lnTo>
                    <a:pt x="270065" y="414020"/>
                  </a:lnTo>
                  <a:lnTo>
                    <a:pt x="268643" y="417830"/>
                  </a:lnTo>
                  <a:lnTo>
                    <a:pt x="268744" y="429260"/>
                  </a:lnTo>
                  <a:lnTo>
                    <a:pt x="270446" y="433070"/>
                  </a:lnTo>
                  <a:lnTo>
                    <a:pt x="271576" y="438150"/>
                  </a:lnTo>
                  <a:lnTo>
                    <a:pt x="272453" y="439420"/>
                  </a:lnTo>
                  <a:lnTo>
                    <a:pt x="273138" y="440690"/>
                  </a:lnTo>
                  <a:lnTo>
                    <a:pt x="275564" y="445770"/>
                  </a:lnTo>
                  <a:lnTo>
                    <a:pt x="277545" y="448310"/>
                  </a:lnTo>
                  <a:lnTo>
                    <a:pt x="281635" y="452120"/>
                  </a:lnTo>
                  <a:lnTo>
                    <a:pt x="283273" y="453390"/>
                  </a:lnTo>
                  <a:lnTo>
                    <a:pt x="287375" y="455930"/>
                  </a:lnTo>
                  <a:lnTo>
                    <a:pt x="289687" y="457200"/>
                  </a:lnTo>
                  <a:lnTo>
                    <a:pt x="291617" y="458470"/>
                  </a:lnTo>
                  <a:lnTo>
                    <a:pt x="294906" y="459740"/>
                  </a:lnTo>
                  <a:lnTo>
                    <a:pt x="297954" y="461010"/>
                  </a:lnTo>
                  <a:lnTo>
                    <a:pt x="313524" y="461010"/>
                  </a:lnTo>
                  <a:lnTo>
                    <a:pt x="320776" y="459740"/>
                  </a:lnTo>
                  <a:lnTo>
                    <a:pt x="323380" y="457200"/>
                  </a:lnTo>
                  <a:lnTo>
                    <a:pt x="326466" y="457200"/>
                  </a:lnTo>
                  <a:lnTo>
                    <a:pt x="333438" y="452120"/>
                  </a:lnTo>
                  <a:lnTo>
                    <a:pt x="336778" y="448310"/>
                  </a:lnTo>
                  <a:lnTo>
                    <a:pt x="339521" y="444500"/>
                  </a:lnTo>
                  <a:lnTo>
                    <a:pt x="345592" y="426720"/>
                  </a:lnTo>
                  <a:lnTo>
                    <a:pt x="343027" y="408940"/>
                  </a:lnTo>
                  <a:lnTo>
                    <a:pt x="332879" y="393700"/>
                  </a:lnTo>
                  <a:lnTo>
                    <a:pt x="316230" y="386080"/>
                  </a:lnTo>
                  <a:lnTo>
                    <a:pt x="312864" y="384810"/>
                  </a:lnTo>
                  <a:lnTo>
                    <a:pt x="307886" y="384810"/>
                  </a:lnTo>
                  <a:lnTo>
                    <a:pt x="301701" y="381000"/>
                  </a:lnTo>
                  <a:lnTo>
                    <a:pt x="301345" y="375932"/>
                  </a:lnTo>
                  <a:lnTo>
                    <a:pt x="299834" y="369570"/>
                  </a:lnTo>
                  <a:lnTo>
                    <a:pt x="297281" y="358140"/>
                  </a:lnTo>
                  <a:lnTo>
                    <a:pt x="295592" y="353060"/>
                  </a:lnTo>
                  <a:lnTo>
                    <a:pt x="294792" y="345440"/>
                  </a:lnTo>
                  <a:lnTo>
                    <a:pt x="294665" y="344170"/>
                  </a:lnTo>
                  <a:lnTo>
                    <a:pt x="296748" y="341630"/>
                  </a:lnTo>
                  <a:lnTo>
                    <a:pt x="299910" y="340360"/>
                  </a:lnTo>
                  <a:lnTo>
                    <a:pt x="305828" y="339090"/>
                  </a:lnTo>
                  <a:lnTo>
                    <a:pt x="312445" y="335280"/>
                  </a:lnTo>
                  <a:lnTo>
                    <a:pt x="318897" y="332740"/>
                  </a:lnTo>
                  <a:lnTo>
                    <a:pt x="324332" y="328930"/>
                  </a:lnTo>
                  <a:lnTo>
                    <a:pt x="329857" y="325120"/>
                  </a:lnTo>
                  <a:lnTo>
                    <a:pt x="335102" y="321310"/>
                  </a:lnTo>
                  <a:lnTo>
                    <a:pt x="340131" y="317500"/>
                  </a:lnTo>
                  <a:lnTo>
                    <a:pt x="342557" y="314960"/>
                  </a:lnTo>
                  <a:lnTo>
                    <a:pt x="351078" y="306070"/>
                  </a:lnTo>
                  <a:lnTo>
                    <a:pt x="356590" y="299720"/>
                  </a:lnTo>
                  <a:lnTo>
                    <a:pt x="358559" y="297180"/>
                  </a:lnTo>
                  <a:lnTo>
                    <a:pt x="361518" y="293370"/>
                  </a:lnTo>
                  <a:lnTo>
                    <a:pt x="365848" y="284480"/>
                  </a:lnTo>
                  <a:lnTo>
                    <a:pt x="368376" y="280670"/>
                  </a:lnTo>
                  <a:lnTo>
                    <a:pt x="370852" y="273050"/>
                  </a:lnTo>
                  <a:lnTo>
                    <a:pt x="373710" y="267970"/>
                  </a:lnTo>
                  <a:lnTo>
                    <a:pt x="374269" y="265430"/>
                  </a:lnTo>
                  <a:lnTo>
                    <a:pt x="376923" y="255270"/>
                  </a:lnTo>
                  <a:lnTo>
                    <a:pt x="378396" y="247650"/>
                  </a:lnTo>
                  <a:lnTo>
                    <a:pt x="387578" y="245110"/>
                  </a:lnTo>
                  <a:lnTo>
                    <a:pt x="390118" y="246380"/>
                  </a:lnTo>
                  <a:lnTo>
                    <a:pt x="400545" y="247650"/>
                  </a:lnTo>
                  <a:lnTo>
                    <a:pt x="412432" y="247650"/>
                  </a:lnTo>
                  <a:lnTo>
                    <a:pt x="421208" y="250190"/>
                  </a:lnTo>
                  <a:lnTo>
                    <a:pt x="422910" y="252730"/>
                  </a:lnTo>
                  <a:lnTo>
                    <a:pt x="423341" y="254000"/>
                  </a:lnTo>
                  <a:lnTo>
                    <a:pt x="425716" y="262890"/>
                  </a:lnTo>
                  <a:lnTo>
                    <a:pt x="429729" y="270510"/>
                  </a:lnTo>
                  <a:lnTo>
                    <a:pt x="435305" y="276860"/>
                  </a:lnTo>
                  <a:lnTo>
                    <a:pt x="442302" y="281940"/>
                  </a:lnTo>
                  <a:lnTo>
                    <a:pt x="448170" y="285750"/>
                  </a:lnTo>
                  <a:lnTo>
                    <a:pt x="453542" y="287020"/>
                  </a:lnTo>
                  <a:lnTo>
                    <a:pt x="468439" y="287020"/>
                  </a:lnTo>
                  <a:lnTo>
                    <a:pt x="472160" y="284480"/>
                  </a:lnTo>
                  <a:lnTo>
                    <a:pt x="479107" y="283210"/>
                  </a:lnTo>
                  <a:lnTo>
                    <a:pt x="481342" y="280670"/>
                  </a:lnTo>
                  <a:lnTo>
                    <a:pt x="484136" y="279400"/>
                  </a:lnTo>
                  <a:lnTo>
                    <a:pt x="488480" y="275590"/>
                  </a:lnTo>
                  <a:lnTo>
                    <a:pt x="490359" y="274320"/>
                  </a:lnTo>
                  <a:lnTo>
                    <a:pt x="492163" y="271780"/>
                  </a:lnTo>
                  <a:lnTo>
                    <a:pt x="497738" y="261620"/>
                  </a:lnTo>
                  <a:lnTo>
                    <a:pt x="499986" y="250190"/>
                  </a:lnTo>
                  <a:close/>
                </a:path>
              </a:pathLst>
            </a:custGeom>
            <a:solidFill>
              <a:srgbClr val="5E89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523836" y="4086565"/>
              <a:ext cx="401764" cy="382099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3935615" y="3018072"/>
              <a:ext cx="361315" cy="426720"/>
            </a:xfrm>
            <a:custGeom>
              <a:avLst/>
              <a:gdLst/>
              <a:ahLst/>
              <a:cxnLst/>
              <a:rect l="l" t="t" r="r" b="b"/>
              <a:pathLst>
                <a:path w="361314" h="426720">
                  <a:moveTo>
                    <a:pt x="311155" y="0"/>
                  </a:moveTo>
                  <a:lnTo>
                    <a:pt x="291108" y="542"/>
                  </a:lnTo>
                  <a:lnTo>
                    <a:pt x="44623" y="542"/>
                  </a:lnTo>
                  <a:lnTo>
                    <a:pt x="31369" y="897"/>
                  </a:lnTo>
                  <a:lnTo>
                    <a:pt x="660" y="31447"/>
                  </a:lnTo>
                  <a:lnTo>
                    <a:pt x="0" y="48963"/>
                  </a:lnTo>
                  <a:lnTo>
                    <a:pt x="397" y="79465"/>
                  </a:lnTo>
                  <a:lnTo>
                    <a:pt x="30521" y="79522"/>
                  </a:lnTo>
                  <a:lnTo>
                    <a:pt x="30565" y="30929"/>
                  </a:lnTo>
                  <a:lnTo>
                    <a:pt x="330701" y="30912"/>
                  </a:lnTo>
                  <a:lnTo>
                    <a:pt x="330690" y="396009"/>
                  </a:lnTo>
                  <a:lnTo>
                    <a:pt x="30925" y="395969"/>
                  </a:lnTo>
                  <a:lnTo>
                    <a:pt x="30551" y="339402"/>
                  </a:lnTo>
                  <a:lnTo>
                    <a:pt x="336" y="339212"/>
                  </a:lnTo>
                  <a:lnTo>
                    <a:pt x="349" y="390110"/>
                  </a:lnTo>
                  <a:lnTo>
                    <a:pt x="18674" y="423553"/>
                  </a:lnTo>
                  <a:lnTo>
                    <a:pt x="36292" y="426343"/>
                  </a:lnTo>
                  <a:lnTo>
                    <a:pt x="323738" y="426339"/>
                  </a:lnTo>
                  <a:lnTo>
                    <a:pt x="358268" y="408406"/>
                  </a:lnTo>
                  <a:lnTo>
                    <a:pt x="360890" y="53311"/>
                  </a:lnTo>
                  <a:lnTo>
                    <a:pt x="361059" y="34009"/>
                  </a:lnTo>
                  <a:lnTo>
                    <a:pt x="360029" y="24702"/>
                  </a:lnTo>
                  <a:lnTo>
                    <a:pt x="357154" y="16399"/>
                  </a:lnTo>
                  <a:lnTo>
                    <a:pt x="345763" y="4861"/>
                  </a:lnTo>
                  <a:lnTo>
                    <a:pt x="329902" y="417"/>
                  </a:lnTo>
                  <a:lnTo>
                    <a:pt x="311155" y="0"/>
                  </a:lnTo>
                  <a:close/>
                </a:path>
              </a:pathLst>
            </a:custGeom>
            <a:solidFill>
              <a:srgbClr val="5E89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015906" y="3115696"/>
              <a:ext cx="208204" cy="231262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3874058" y="946142"/>
              <a:ext cx="464820" cy="2394585"/>
            </a:xfrm>
            <a:custGeom>
              <a:avLst/>
              <a:gdLst/>
              <a:ahLst/>
              <a:cxnLst/>
              <a:rect l="l" t="t" r="r" b="b"/>
              <a:pathLst>
                <a:path w="464820" h="2394585">
                  <a:moveTo>
                    <a:pt x="92252" y="2343366"/>
                  </a:moveTo>
                  <a:lnTo>
                    <a:pt x="92240" y="2315057"/>
                  </a:lnTo>
                  <a:lnTo>
                    <a:pt x="62204" y="2315159"/>
                  </a:lnTo>
                  <a:lnTo>
                    <a:pt x="62001" y="2343048"/>
                  </a:lnTo>
                  <a:lnTo>
                    <a:pt x="92252" y="2343366"/>
                  </a:lnTo>
                  <a:close/>
                </a:path>
                <a:path w="464820" h="2394585">
                  <a:moveTo>
                    <a:pt x="92265" y="2219160"/>
                  </a:moveTo>
                  <a:lnTo>
                    <a:pt x="62141" y="2219185"/>
                  </a:lnTo>
                  <a:lnTo>
                    <a:pt x="62001" y="2247163"/>
                  </a:lnTo>
                  <a:lnTo>
                    <a:pt x="92151" y="2247379"/>
                  </a:lnTo>
                  <a:lnTo>
                    <a:pt x="92265" y="2219160"/>
                  </a:lnTo>
                  <a:close/>
                </a:path>
                <a:path w="464820" h="2394585">
                  <a:moveTo>
                    <a:pt x="108305" y="2182850"/>
                  </a:moveTo>
                  <a:lnTo>
                    <a:pt x="108280" y="2173579"/>
                  </a:lnTo>
                  <a:lnTo>
                    <a:pt x="104978" y="2170900"/>
                  </a:lnTo>
                  <a:lnTo>
                    <a:pt x="70548" y="2170671"/>
                  </a:lnTo>
                  <a:lnTo>
                    <a:pt x="56108" y="2170849"/>
                  </a:lnTo>
                  <a:lnTo>
                    <a:pt x="47993" y="2171700"/>
                  </a:lnTo>
                  <a:lnTo>
                    <a:pt x="40436" y="2174913"/>
                  </a:lnTo>
                  <a:lnTo>
                    <a:pt x="42062" y="2181656"/>
                  </a:lnTo>
                  <a:lnTo>
                    <a:pt x="42075" y="2200211"/>
                  </a:lnTo>
                  <a:lnTo>
                    <a:pt x="45237" y="2202586"/>
                  </a:lnTo>
                  <a:lnTo>
                    <a:pt x="54787" y="2202535"/>
                  </a:lnTo>
                  <a:lnTo>
                    <a:pt x="86118" y="2202827"/>
                  </a:lnTo>
                  <a:lnTo>
                    <a:pt x="101981" y="2201862"/>
                  </a:lnTo>
                  <a:lnTo>
                    <a:pt x="107619" y="2196312"/>
                  </a:lnTo>
                  <a:lnTo>
                    <a:pt x="108305" y="2182850"/>
                  </a:lnTo>
                  <a:close/>
                </a:path>
                <a:path w="464820" h="2394585">
                  <a:moveTo>
                    <a:pt x="108331" y="2270150"/>
                  </a:moveTo>
                  <a:lnTo>
                    <a:pt x="105752" y="2266759"/>
                  </a:lnTo>
                  <a:lnTo>
                    <a:pt x="71120" y="2266556"/>
                  </a:lnTo>
                  <a:lnTo>
                    <a:pt x="56400" y="2266670"/>
                  </a:lnTo>
                  <a:lnTo>
                    <a:pt x="48399" y="2267242"/>
                  </a:lnTo>
                  <a:lnTo>
                    <a:pt x="40614" y="2269871"/>
                  </a:lnTo>
                  <a:lnTo>
                    <a:pt x="42100" y="2276627"/>
                  </a:lnTo>
                  <a:lnTo>
                    <a:pt x="42049" y="2295271"/>
                  </a:lnTo>
                  <a:lnTo>
                    <a:pt x="44335" y="2298357"/>
                  </a:lnTo>
                  <a:lnTo>
                    <a:pt x="54089" y="2298369"/>
                  </a:lnTo>
                  <a:lnTo>
                    <a:pt x="85572" y="2298750"/>
                  </a:lnTo>
                  <a:lnTo>
                    <a:pt x="101638" y="2297785"/>
                  </a:lnTo>
                  <a:lnTo>
                    <a:pt x="107480" y="2292362"/>
                  </a:lnTo>
                  <a:lnTo>
                    <a:pt x="108305" y="2279370"/>
                  </a:lnTo>
                  <a:lnTo>
                    <a:pt x="108331" y="2270150"/>
                  </a:lnTo>
                  <a:close/>
                </a:path>
                <a:path w="464820" h="2394585">
                  <a:moveTo>
                    <a:pt x="109677" y="2390978"/>
                  </a:moveTo>
                  <a:lnTo>
                    <a:pt x="108267" y="2383091"/>
                  </a:lnTo>
                  <a:lnTo>
                    <a:pt x="108331" y="2366378"/>
                  </a:lnTo>
                  <a:lnTo>
                    <a:pt x="106299" y="2362174"/>
                  </a:lnTo>
                  <a:lnTo>
                    <a:pt x="71666" y="2361895"/>
                  </a:lnTo>
                  <a:lnTo>
                    <a:pt x="56794" y="2362035"/>
                  </a:lnTo>
                  <a:lnTo>
                    <a:pt x="48768" y="2362606"/>
                  </a:lnTo>
                  <a:lnTo>
                    <a:pt x="40665" y="2365349"/>
                  </a:lnTo>
                  <a:lnTo>
                    <a:pt x="42113" y="2371471"/>
                  </a:lnTo>
                  <a:lnTo>
                    <a:pt x="42049" y="2389695"/>
                  </a:lnTo>
                  <a:lnTo>
                    <a:pt x="44450" y="2393670"/>
                  </a:lnTo>
                  <a:lnTo>
                    <a:pt x="78905" y="2393988"/>
                  </a:lnTo>
                  <a:lnTo>
                    <a:pt x="93675" y="2393886"/>
                  </a:lnTo>
                  <a:lnTo>
                    <a:pt x="102019" y="2393264"/>
                  </a:lnTo>
                  <a:lnTo>
                    <a:pt x="109677" y="2390978"/>
                  </a:lnTo>
                  <a:close/>
                </a:path>
                <a:path w="464820" h="2394585">
                  <a:moveTo>
                    <a:pt x="272973" y="316230"/>
                  </a:moveTo>
                  <a:lnTo>
                    <a:pt x="271907" y="309880"/>
                  </a:lnTo>
                  <a:lnTo>
                    <a:pt x="268770" y="304800"/>
                  </a:lnTo>
                  <a:lnTo>
                    <a:pt x="262623" y="303530"/>
                  </a:lnTo>
                  <a:lnTo>
                    <a:pt x="245960" y="303530"/>
                  </a:lnTo>
                  <a:lnTo>
                    <a:pt x="245732" y="293370"/>
                  </a:lnTo>
                  <a:lnTo>
                    <a:pt x="245630" y="219710"/>
                  </a:lnTo>
                  <a:lnTo>
                    <a:pt x="245541" y="214630"/>
                  </a:lnTo>
                  <a:lnTo>
                    <a:pt x="240728" y="208280"/>
                  </a:lnTo>
                  <a:lnTo>
                    <a:pt x="225361" y="207010"/>
                  </a:lnTo>
                  <a:lnTo>
                    <a:pt x="161467" y="207010"/>
                  </a:lnTo>
                  <a:lnTo>
                    <a:pt x="151625" y="205740"/>
                  </a:lnTo>
                  <a:lnTo>
                    <a:pt x="150126" y="213360"/>
                  </a:lnTo>
                  <a:lnTo>
                    <a:pt x="149847" y="303530"/>
                  </a:lnTo>
                  <a:lnTo>
                    <a:pt x="124066" y="303530"/>
                  </a:lnTo>
                  <a:lnTo>
                    <a:pt x="157556" y="349250"/>
                  </a:lnTo>
                  <a:lnTo>
                    <a:pt x="179044" y="369570"/>
                  </a:lnTo>
                  <a:lnTo>
                    <a:pt x="191173" y="382270"/>
                  </a:lnTo>
                  <a:lnTo>
                    <a:pt x="198869" y="384810"/>
                  </a:lnTo>
                  <a:lnTo>
                    <a:pt x="208330" y="378460"/>
                  </a:lnTo>
                  <a:lnTo>
                    <a:pt x="225767" y="360680"/>
                  </a:lnTo>
                  <a:lnTo>
                    <a:pt x="258076" y="328930"/>
                  </a:lnTo>
                  <a:lnTo>
                    <a:pt x="263537" y="322580"/>
                  </a:lnTo>
                  <a:lnTo>
                    <a:pt x="272973" y="316230"/>
                  </a:lnTo>
                  <a:close/>
                </a:path>
                <a:path w="464820" h="2394585">
                  <a:moveTo>
                    <a:pt x="415683" y="72390"/>
                  </a:moveTo>
                  <a:lnTo>
                    <a:pt x="409727" y="67310"/>
                  </a:lnTo>
                  <a:lnTo>
                    <a:pt x="386981" y="44450"/>
                  </a:lnTo>
                  <a:lnTo>
                    <a:pt x="381355" y="38100"/>
                  </a:lnTo>
                  <a:lnTo>
                    <a:pt x="375666" y="33020"/>
                  </a:lnTo>
                  <a:lnTo>
                    <a:pt x="369938" y="26670"/>
                  </a:lnTo>
                  <a:lnTo>
                    <a:pt x="360400" y="17780"/>
                  </a:lnTo>
                  <a:lnTo>
                    <a:pt x="356654" y="13970"/>
                  </a:lnTo>
                  <a:lnTo>
                    <a:pt x="352831" y="10160"/>
                  </a:lnTo>
                  <a:lnTo>
                    <a:pt x="344017" y="1270"/>
                  </a:lnTo>
                  <a:lnTo>
                    <a:pt x="337985" y="0"/>
                  </a:lnTo>
                  <a:lnTo>
                    <a:pt x="329882" y="6350"/>
                  </a:lnTo>
                  <a:lnTo>
                    <a:pt x="314858" y="21590"/>
                  </a:lnTo>
                  <a:lnTo>
                    <a:pt x="291960" y="44450"/>
                  </a:lnTo>
                  <a:lnTo>
                    <a:pt x="275145" y="60960"/>
                  </a:lnTo>
                  <a:lnTo>
                    <a:pt x="267093" y="68580"/>
                  </a:lnTo>
                  <a:lnTo>
                    <a:pt x="265214" y="69850"/>
                  </a:lnTo>
                  <a:lnTo>
                    <a:pt x="264820" y="77470"/>
                  </a:lnTo>
                  <a:lnTo>
                    <a:pt x="266801" y="80010"/>
                  </a:lnTo>
                  <a:lnTo>
                    <a:pt x="271830" y="82550"/>
                  </a:lnTo>
                  <a:lnTo>
                    <a:pt x="291084" y="82550"/>
                  </a:lnTo>
                  <a:lnTo>
                    <a:pt x="291350" y="96520"/>
                  </a:lnTo>
                  <a:lnTo>
                    <a:pt x="337324" y="110490"/>
                  </a:lnTo>
                  <a:lnTo>
                    <a:pt x="365277" y="160020"/>
                  </a:lnTo>
                  <a:lnTo>
                    <a:pt x="380187" y="160020"/>
                  </a:lnTo>
                  <a:lnTo>
                    <a:pt x="383971" y="161290"/>
                  </a:lnTo>
                  <a:lnTo>
                    <a:pt x="387324" y="161290"/>
                  </a:lnTo>
                  <a:lnTo>
                    <a:pt x="387337" y="82550"/>
                  </a:lnTo>
                  <a:lnTo>
                    <a:pt x="406730" y="82550"/>
                  </a:lnTo>
                  <a:lnTo>
                    <a:pt x="414172" y="78740"/>
                  </a:lnTo>
                  <a:lnTo>
                    <a:pt x="415683" y="72390"/>
                  </a:lnTo>
                  <a:close/>
                </a:path>
                <a:path w="464820" h="2394585">
                  <a:moveTo>
                    <a:pt x="464654" y="270510"/>
                  </a:moveTo>
                  <a:lnTo>
                    <a:pt x="464248" y="256540"/>
                  </a:lnTo>
                  <a:lnTo>
                    <a:pt x="461695" y="242570"/>
                  </a:lnTo>
                  <a:lnTo>
                    <a:pt x="456907" y="228600"/>
                  </a:lnTo>
                  <a:lnTo>
                    <a:pt x="448716" y="214439"/>
                  </a:lnTo>
                  <a:lnTo>
                    <a:pt x="448716" y="270510"/>
                  </a:lnTo>
                  <a:lnTo>
                    <a:pt x="447357" y="281940"/>
                  </a:lnTo>
                  <a:lnTo>
                    <a:pt x="429069" y="318770"/>
                  </a:lnTo>
                  <a:lnTo>
                    <a:pt x="389648" y="341630"/>
                  </a:lnTo>
                  <a:lnTo>
                    <a:pt x="358635" y="345440"/>
                  </a:lnTo>
                  <a:lnTo>
                    <a:pt x="326428" y="345440"/>
                  </a:lnTo>
                  <a:lnTo>
                    <a:pt x="310349" y="344170"/>
                  </a:lnTo>
                  <a:lnTo>
                    <a:pt x="283019" y="344170"/>
                  </a:lnTo>
                  <a:lnTo>
                    <a:pt x="300748" y="316230"/>
                  </a:lnTo>
                  <a:lnTo>
                    <a:pt x="300405" y="304800"/>
                  </a:lnTo>
                  <a:lnTo>
                    <a:pt x="274447" y="276860"/>
                  </a:lnTo>
                  <a:lnTo>
                    <a:pt x="274510" y="256540"/>
                  </a:lnTo>
                  <a:lnTo>
                    <a:pt x="274764" y="226060"/>
                  </a:lnTo>
                  <a:lnTo>
                    <a:pt x="274650" y="217170"/>
                  </a:lnTo>
                  <a:lnTo>
                    <a:pt x="274535" y="213360"/>
                  </a:lnTo>
                  <a:lnTo>
                    <a:pt x="272897" y="204470"/>
                  </a:lnTo>
                  <a:lnTo>
                    <a:pt x="268947" y="196850"/>
                  </a:lnTo>
                  <a:lnTo>
                    <a:pt x="267893" y="195580"/>
                  </a:lnTo>
                  <a:lnTo>
                    <a:pt x="262623" y="189230"/>
                  </a:lnTo>
                  <a:lnTo>
                    <a:pt x="255143" y="182880"/>
                  </a:lnTo>
                  <a:lnTo>
                    <a:pt x="246456" y="180340"/>
                  </a:lnTo>
                  <a:lnTo>
                    <a:pt x="236486" y="179070"/>
                  </a:lnTo>
                  <a:lnTo>
                    <a:pt x="159537" y="179070"/>
                  </a:lnTo>
                  <a:lnTo>
                    <a:pt x="123558" y="203200"/>
                  </a:lnTo>
                  <a:lnTo>
                    <a:pt x="121094" y="276860"/>
                  </a:lnTo>
                  <a:lnTo>
                    <a:pt x="113411" y="279400"/>
                  </a:lnTo>
                  <a:lnTo>
                    <a:pt x="106692" y="284480"/>
                  </a:lnTo>
                  <a:lnTo>
                    <a:pt x="101219" y="290830"/>
                  </a:lnTo>
                  <a:lnTo>
                    <a:pt x="97294" y="298450"/>
                  </a:lnTo>
                  <a:lnTo>
                    <a:pt x="94996" y="309880"/>
                  </a:lnTo>
                  <a:lnTo>
                    <a:pt x="96304" y="320040"/>
                  </a:lnTo>
                  <a:lnTo>
                    <a:pt x="100698" y="330200"/>
                  </a:lnTo>
                  <a:lnTo>
                    <a:pt x="107708" y="339090"/>
                  </a:lnTo>
                  <a:lnTo>
                    <a:pt x="113436" y="345440"/>
                  </a:lnTo>
                  <a:lnTo>
                    <a:pt x="82842" y="345440"/>
                  </a:lnTo>
                  <a:lnTo>
                    <a:pt x="72631" y="344170"/>
                  </a:lnTo>
                  <a:lnTo>
                    <a:pt x="60896" y="342900"/>
                  </a:lnTo>
                  <a:lnTo>
                    <a:pt x="49377" y="340360"/>
                  </a:lnTo>
                  <a:lnTo>
                    <a:pt x="38900" y="334010"/>
                  </a:lnTo>
                  <a:lnTo>
                    <a:pt x="30213" y="326390"/>
                  </a:lnTo>
                  <a:lnTo>
                    <a:pt x="20154" y="309880"/>
                  </a:lnTo>
                  <a:lnTo>
                    <a:pt x="15989" y="292100"/>
                  </a:lnTo>
                  <a:lnTo>
                    <a:pt x="17818" y="274320"/>
                  </a:lnTo>
                  <a:lnTo>
                    <a:pt x="25730" y="256540"/>
                  </a:lnTo>
                  <a:lnTo>
                    <a:pt x="30759" y="248920"/>
                  </a:lnTo>
                  <a:lnTo>
                    <a:pt x="35356" y="247650"/>
                  </a:lnTo>
                  <a:lnTo>
                    <a:pt x="47294" y="236220"/>
                  </a:lnTo>
                  <a:lnTo>
                    <a:pt x="48920" y="229870"/>
                  </a:lnTo>
                  <a:lnTo>
                    <a:pt x="44970" y="219710"/>
                  </a:lnTo>
                  <a:lnTo>
                    <a:pt x="42646" y="217170"/>
                  </a:lnTo>
                  <a:lnTo>
                    <a:pt x="41452" y="214630"/>
                  </a:lnTo>
                  <a:lnTo>
                    <a:pt x="39687" y="207010"/>
                  </a:lnTo>
                  <a:lnTo>
                    <a:pt x="40347" y="199390"/>
                  </a:lnTo>
                  <a:lnTo>
                    <a:pt x="43383" y="191770"/>
                  </a:lnTo>
                  <a:lnTo>
                    <a:pt x="48768" y="186690"/>
                  </a:lnTo>
                  <a:lnTo>
                    <a:pt x="54051" y="182880"/>
                  </a:lnTo>
                  <a:lnTo>
                    <a:pt x="56337" y="182880"/>
                  </a:lnTo>
                  <a:lnTo>
                    <a:pt x="70358" y="180340"/>
                  </a:lnTo>
                  <a:lnTo>
                    <a:pt x="75298" y="172720"/>
                  </a:lnTo>
                  <a:lnTo>
                    <a:pt x="74968" y="168910"/>
                  </a:lnTo>
                  <a:lnTo>
                    <a:pt x="74625" y="165100"/>
                  </a:lnTo>
                  <a:lnTo>
                    <a:pt x="74447" y="147320"/>
                  </a:lnTo>
                  <a:lnTo>
                    <a:pt x="92202" y="99060"/>
                  </a:lnTo>
                  <a:lnTo>
                    <a:pt x="128168" y="71120"/>
                  </a:lnTo>
                  <a:lnTo>
                    <a:pt x="165138" y="63500"/>
                  </a:lnTo>
                  <a:lnTo>
                    <a:pt x="186055" y="66040"/>
                  </a:lnTo>
                  <a:lnTo>
                    <a:pt x="205727" y="74930"/>
                  </a:lnTo>
                  <a:lnTo>
                    <a:pt x="224104" y="86360"/>
                  </a:lnTo>
                  <a:lnTo>
                    <a:pt x="225971" y="87630"/>
                  </a:lnTo>
                  <a:lnTo>
                    <a:pt x="227838" y="90170"/>
                  </a:lnTo>
                  <a:lnTo>
                    <a:pt x="233210" y="95250"/>
                  </a:lnTo>
                  <a:lnTo>
                    <a:pt x="236004" y="99060"/>
                  </a:lnTo>
                  <a:lnTo>
                    <a:pt x="240220" y="105410"/>
                  </a:lnTo>
                  <a:lnTo>
                    <a:pt x="241630" y="107950"/>
                  </a:lnTo>
                  <a:lnTo>
                    <a:pt x="244589" y="114300"/>
                  </a:lnTo>
                  <a:lnTo>
                    <a:pt x="246151" y="116840"/>
                  </a:lnTo>
                  <a:lnTo>
                    <a:pt x="248869" y="123190"/>
                  </a:lnTo>
                  <a:lnTo>
                    <a:pt x="250190" y="125730"/>
                  </a:lnTo>
                  <a:lnTo>
                    <a:pt x="256552" y="133350"/>
                  </a:lnTo>
                  <a:lnTo>
                    <a:pt x="263994" y="135890"/>
                  </a:lnTo>
                  <a:lnTo>
                    <a:pt x="274891" y="130810"/>
                  </a:lnTo>
                  <a:lnTo>
                    <a:pt x="279006" y="128270"/>
                  </a:lnTo>
                  <a:lnTo>
                    <a:pt x="283387" y="127000"/>
                  </a:lnTo>
                  <a:lnTo>
                    <a:pt x="297522" y="124460"/>
                  </a:lnTo>
                  <a:lnTo>
                    <a:pt x="304571" y="125730"/>
                  </a:lnTo>
                  <a:lnTo>
                    <a:pt x="311416" y="128270"/>
                  </a:lnTo>
                  <a:lnTo>
                    <a:pt x="335622" y="158750"/>
                  </a:lnTo>
                  <a:lnTo>
                    <a:pt x="336296" y="173990"/>
                  </a:lnTo>
                  <a:lnTo>
                    <a:pt x="335991" y="177800"/>
                  </a:lnTo>
                  <a:lnTo>
                    <a:pt x="337566" y="181610"/>
                  </a:lnTo>
                  <a:lnTo>
                    <a:pt x="344424" y="187960"/>
                  </a:lnTo>
                  <a:lnTo>
                    <a:pt x="348729" y="190500"/>
                  </a:lnTo>
                  <a:lnTo>
                    <a:pt x="353568" y="189230"/>
                  </a:lnTo>
                  <a:lnTo>
                    <a:pt x="366737" y="187960"/>
                  </a:lnTo>
                  <a:lnTo>
                    <a:pt x="373227" y="187960"/>
                  </a:lnTo>
                  <a:lnTo>
                    <a:pt x="387007" y="190500"/>
                  </a:lnTo>
                  <a:lnTo>
                    <a:pt x="394779" y="191770"/>
                  </a:lnTo>
                  <a:lnTo>
                    <a:pt x="434936" y="222250"/>
                  </a:lnTo>
                  <a:lnTo>
                    <a:pt x="448424" y="259080"/>
                  </a:lnTo>
                  <a:lnTo>
                    <a:pt x="448716" y="270510"/>
                  </a:lnTo>
                  <a:lnTo>
                    <a:pt x="448716" y="214439"/>
                  </a:lnTo>
                  <a:lnTo>
                    <a:pt x="448094" y="213360"/>
                  </a:lnTo>
                  <a:lnTo>
                    <a:pt x="437172" y="199390"/>
                  </a:lnTo>
                  <a:lnTo>
                    <a:pt x="423887" y="189230"/>
                  </a:lnTo>
                  <a:lnTo>
                    <a:pt x="421614" y="187960"/>
                  </a:lnTo>
                  <a:lnTo>
                    <a:pt x="408012" y="180340"/>
                  </a:lnTo>
                  <a:lnTo>
                    <a:pt x="402107" y="177800"/>
                  </a:lnTo>
                  <a:lnTo>
                    <a:pt x="395795" y="175260"/>
                  </a:lnTo>
                  <a:lnTo>
                    <a:pt x="389178" y="173990"/>
                  </a:lnTo>
                  <a:lnTo>
                    <a:pt x="382397" y="172720"/>
                  </a:lnTo>
                  <a:lnTo>
                    <a:pt x="360019" y="172720"/>
                  </a:lnTo>
                  <a:lnTo>
                    <a:pt x="352285" y="173990"/>
                  </a:lnTo>
                  <a:lnTo>
                    <a:pt x="347560" y="143510"/>
                  </a:lnTo>
                  <a:lnTo>
                    <a:pt x="332740" y="124460"/>
                  </a:lnTo>
                  <a:lnTo>
                    <a:pt x="330758" y="121920"/>
                  </a:lnTo>
                  <a:lnTo>
                    <a:pt x="322592" y="118110"/>
                  </a:lnTo>
                  <a:lnTo>
                    <a:pt x="306260" y="110490"/>
                  </a:lnTo>
                  <a:lnTo>
                    <a:pt x="278409" y="111760"/>
                  </a:lnTo>
                  <a:lnTo>
                    <a:pt x="272656" y="114300"/>
                  </a:lnTo>
                  <a:lnTo>
                    <a:pt x="268782" y="116840"/>
                  </a:lnTo>
                  <a:lnTo>
                    <a:pt x="264299" y="118110"/>
                  </a:lnTo>
                  <a:lnTo>
                    <a:pt x="263067" y="115570"/>
                  </a:lnTo>
                  <a:lnTo>
                    <a:pt x="260032" y="109220"/>
                  </a:lnTo>
                  <a:lnTo>
                    <a:pt x="255981" y="101600"/>
                  </a:lnTo>
                  <a:lnTo>
                    <a:pt x="251675" y="93980"/>
                  </a:lnTo>
                  <a:lnTo>
                    <a:pt x="244957" y="85090"/>
                  </a:lnTo>
                  <a:lnTo>
                    <a:pt x="238366" y="78740"/>
                  </a:lnTo>
                  <a:lnTo>
                    <a:pt x="236499" y="76200"/>
                  </a:lnTo>
                  <a:lnTo>
                    <a:pt x="234264" y="74930"/>
                  </a:lnTo>
                  <a:lnTo>
                    <a:pt x="217538" y="63500"/>
                  </a:lnTo>
                  <a:lnTo>
                    <a:pt x="213829" y="60960"/>
                  </a:lnTo>
                  <a:lnTo>
                    <a:pt x="191173" y="52070"/>
                  </a:lnTo>
                  <a:lnTo>
                    <a:pt x="166344" y="48260"/>
                  </a:lnTo>
                  <a:lnTo>
                    <a:pt x="139433" y="50800"/>
                  </a:lnTo>
                  <a:lnTo>
                    <a:pt x="120281" y="57150"/>
                  </a:lnTo>
                  <a:lnTo>
                    <a:pt x="79616" y="90170"/>
                  </a:lnTo>
                  <a:lnTo>
                    <a:pt x="61887" y="125730"/>
                  </a:lnTo>
                  <a:lnTo>
                    <a:pt x="58572" y="146050"/>
                  </a:lnTo>
                  <a:lnTo>
                    <a:pt x="58737" y="166370"/>
                  </a:lnTo>
                  <a:lnTo>
                    <a:pt x="49237" y="168910"/>
                  </a:lnTo>
                  <a:lnTo>
                    <a:pt x="23710" y="207010"/>
                  </a:lnTo>
                  <a:lnTo>
                    <a:pt x="26733" y="219710"/>
                  </a:lnTo>
                  <a:lnTo>
                    <a:pt x="28282" y="223520"/>
                  </a:lnTo>
                  <a:lnTo>
                    <a:pt x="30391" y="226060"/>
                  </a:lnTo>
                  <a:lnTo>
                    <a:pt x="31572" y="228600"/>
                  </a:lnTo>
                  <a:lnTo>
                    <a:pt x="26314" y="233680"/>
                  </a:lnTo>
                  <a:lnTo>
                    <a:pt x="21653" y="237490"/>
                  </a:lnTo>
                  <a:lnTo>
                    <a:pt x="17106" y="241300"/>
                  </a:lnTo>
                  <a:lnTo>
                    <a:pt x="12242" y="248920"/>
                  </a:lnTo>
                  <a:lnTo>
                    <a:pt x="2286" y="270510"/>
                  </a:lnTo>
                  <a:lnTo>
                    <a:pt x="0" y="293370"/>
                  </a:lnTo>
                  <a:lnTo>
                    <a:pt x="5245" y="314960"/>
                  </a:lnTo>
                  <a:lnTo>
                    <a:pt x="28676" y="346710"/>
                  </a:lnTo>
                  <a:lnTo>
                    <a:pt x="72339" y="360680"/>
                  </a:lnTo>
                  <a:lnTo>
                    <a:pt x="151218" y="360680"/>
                  </a:lnTo>
                  <a:lnTo>
                    <a:pt x="146265" y="355600"/>
                  </a:lnTo>
                  <a:lnTo>
                    <a:pt x="136118" y="345440"/>
                  </a:lnTo>
                  <a:lnTo>
                    <a:pt x="125437" y="334010"/>
                  </a:lnTo>
                  <a:lnTo>
                    <a:pt x="118910" y="327660"/>
                  </a:lnTo>
                  <a:lnTo>
                    <a:pt x="115341" y="323850"/>
                  </a:lnTo>
                  <a:lnTo>
                    <a:pt x="112331" y="318770"/>
                  </a:lnTo>
                  <a:lnTo>
                    <a:pt x="110921" y="312420"/>
                  </a:lnTo>
                  <a:lnTo>
                    <a:pt x="112191" y="304800"/>
                  </a:lnTo>
                  <a:lnTo>
                    <a:pt x="114833" y="297180"/>
                  </a:lnTo>
                  <a:lnTo>
                    <a:pt x="122047" y="290830"/>
                  </a:lnTo>
                  <a:lnTo>
                    <a:pt x="137045" y="290830"/>
                  </a:lnTo>
                  <a:lnTo>
                    <a:pt x="137020" y="218440"/>
                  </a:lnTo>
                  <a:lnTo>
                    <a:pt x="137553" y="214630"/>
                  </a:lnTo>
                  <a:lnTo>
                    <a:pt x="137782" y="205740"/>
                  </a:lnTo>
                  <a:lnTo>
                    <a:pt x="143573" y="199390"/>
                  </a:lnTo>
                  <a:lnTo>
                    <a:pt x="149517" y="196850"/>
                  </a:lnTo>
                  <a:lnTo>
                    <a:pt x="155346" y="195580"/>
                  </a:lnTo>
                  <a:lnTo>
                    <a:pt x="246468" y="195580"/>
                  </a:lnTo>
                  <a:lnTo>
                    <a:pt x="251510" y="199390"/>
                  </a:lnTo>
                  <a:lnTo>
                    <a:pt x="255587" y="205740"/>
                  </a:lnTo>
                  <a:lnTo>
                    <a:pt x="257975" y="210820"/>
                  </a:lnTo>
                  <a:lnTo>
                    <a:pt x="258851" y="217170"/>
                  </a:lnTo>
                  <a:lnTo>
                    <a:pt x="258648" y="247650"/>
                  </a:lnTo>
                  <a:lnTo>
                    <a:pt x="258521" y="278130"/>
                  </a:lnTo>
                  <a:lnTo>
                    <a:pt x="258775" y="290830"/>
                  </a:lnTo>
                  <a:lnTo>
                    <a:pt x="265176" y="290830"/>
                  </a:lnTo>
                  <a:lnTo>
                    <a:pt x="271449" y="292100"/>
                  </a:lnTo>
                  <a:lnTo>
                    <a:pt x="277279" y="294640"/>
                  </a:lnTo>
                  <a:lnTo>
                    <a:pt x="282295" y="300990"/>
                  </a:lnTo>
                  <a:lnTo>
                    <a:pt x="284924" y="308610"/>
                  </a:lnTo>
                  <a:lnTo>
                    <a:pt x="284772" y="314960"/>
                  </a:lnTo>
                  <a:lnTo>
                    <a:pt x="282511" y="321310"/>
                  </a:lnTo>
                  <a:lnTo>
                    <a:pt x="278790" y="326390"/>
                  </a:lnTo>
                  <a:lnTo>
                    <a:pt x="271640" y="334010"/>
                  </a:lnTo>
                  <a:lnTo>
                    <a:pt x="260616" y="344170"/>
                  </a:lnTo>
                  <a:lnTo>
                    <a:pt x="250202" y="354330"/>
                  </a:lnTo>
                  <a:lnTo>
                    <a:pt x="244894" y="360680"/>
                  </a:lnTo>
                  <a:lnTo>
                    <a:pt x="375551" y="360680"/>
                  </a:lnTo>
                  <a:lnTo>
                    <a:pt x="394157" y="358140"/>
                  </a:lnTo>
                  <a:lnTo>
                    <a:pt x="412165" y="350520"/>
                  </a:lnTo>
                  <a:lnTo>
                    <a:pt x="421411" y="345440"/>
                  </a:lnTo>
                  <a:lnTo>
                    <a:pt x="428358" y="341630"/>
                  </a:lnTo>
                  <a:lnTo>
                    <a:pt x="454888" y="308610"/>
                  </a:lnTo>
                  <a:lnTo>
                    <a:pt x="463042" y="284480"/>
                  </a:lnTo>
                  <a:lnTo>
                    <a:pt x="464654" y="270510"/>
                  </a:lnTo>
                  <a:close/>
                </a:path>
              </a:pathLst>
            </a:custGeom>
            <a:solidFill>
              <a:srgbClr val="5E89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011573" y="2031292"/>
              <a:ext cx="258115" cy="195404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3904207" y="1998601"/>
              <a:ext cx="404495" cy="372745"/>
            </a:xfrm>
            <a:custGeom>
              <a:avLst/>
              <a:gdLst/>
              <a:ahLst/>
              <a:cxnLst/>
              <a:rect l="l" t="t" r="r" b="b"/>
              <a:pathLst>
                <a:path w="404495" h="372744">
                  <a:moveTo>
                    <a:pt x="398804" y="0"/>
                  </a:moveTo>
                  <a:lnTo>
                    <a:pt x="5518" y="0"/>
                  </a:lnTo>
                  <a:lnTo>
                    <a:pt x="0" y="5514"/>
                  </a:lnTo>
                  <a:lnTo>
                    <a:pt x="0" y="366749"/>
                  </a:lnTo>
                  <a:lnTo>
                    <a:pt x="5518" y="372264"/>
                  </a:lnTo>
                  <a:lnTo>
                    <a:pt x="398804" y="372264"/>
                  </a:lnTo>
                  <a:lnTo>
                    <a:pt x="404319" y="366749"/>
                  </a:lnTo>
                  <a:lnTo>
                    <a:pt x="404319" y="352559"/>
                  </a:lnTo>
                  <a:lnTo>
                    <a:pt x="202622" y="352559"/>
                  </a:lnTo>
                  <a:lnTo>
                    <a:pt x="196739" y="350532"/>
                  </a:lnTo>
                  <a:lnTo>
                    <a:pt x="194064" y="344451"/>
                  </a:lnTo>
                  <a:lnTo>
                    <a:pt x="196739" y="338372"/>
                  </a:lnTo>
                  <a:lnTo>
                    <a:pt x="202622" y="336346"/>
                  </a:lnTo>
                  <a:lnTo>
                    <a:pt x="404319" y="336346"/>
                  </a:lnTo>
                  <a:lnTo>
                    <a:pt x="404319" y="316641"/>
                  </a:lnTo>
                  <a:lnTo>
                    <a:pt x="25675" y="316641"/>
                  </a:lnTo>
                  <a:lnTo>
                    <a:pt x="25675" y="25671"/>
                  </a:lnTo>
                  <a:lnTo>
                    <a:pt x="404319" y="25671"/>
                  </a:lnTo>
                  <a:lnTo>
                    <a:pt x="404319" y="5514"/>
                  </a:lnTo>
                  <a:lnTo>
                    <a:pt x="398804" y="0"/>
                  </a:lnTo>
                  <a:close/>
                </a:path>
                <a:path w="404495" h="372744">
                  <a:moveTo>
                    <a:pt x="404319" y="336346"/>
                  </a:moveTo>
                  <a:lnTo>
                    <a:pt x="202622" y="336346"/>
                  </a:lnTo>
                  <a:lnTo>
                    <a:pt x="208505" y="338372"/>
                  </a:lnTo>
                  <a:lnTo>
                    <a:pt x="211179" y="344451"/>
                  </a:lnTo>
                  <a:lnTo>
                    <a:pt x="208505" y="350532"/>
                  </a:lnTo>
                  <a:lnTo>
                    <a:pt x="202622" y="352559"/>
                  </a:lnTo>
                  <a:lnTo>
                    <a:pt x="404319" y="352559"/>
                  </a:lnTo>
                  <a:lnTo>
                    <a:pt x="404319" y="336346"/>
                  </a:lnTo>
                  <a:close/>
                </a:path>
                <a:path w="404495" h="372744">
                  <a:moveTo>
                    <a:pt x="404319" y="25671"/>
                  </a:moveTo>
                  <a:lnTo>
                    <a:pt x="378647" y="25671"/>
                  </a:lnTo>
                  <a:lnTo>
                    <a:pt x="378647" y="316641"/>
                  </a:lnTo>
                  <a:lnTo>
                    <a:pt x="404319" y="316641"/>
                  </a:lnTo>
                  <a:lnTo>
                    <a:pt x="404319" y="25671"/>
                  </a:lnTo>
                  <a:close/>
                </a:path>
              </a:pathLst>
            </a:custGeom>
            <a:solidFill>
              <a:srgbClr val="5E89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953023" y="2141110"/>
              <a:ext cx="177634" cy="167965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911165" y="2559250"/>
              <a:ext cx="109900" cy="76737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3880320" y="2530276"/>
              <a:ext cx="453390" cy="355600"/>
            </a:xfrm>
            <a:custGeom>
              <a:avLst/>
              <a:gdLst/>
              <a:ahLst/>
              <a:cxnLst/>
              <a:rect l="l" t="t" r="r" b="b"/>
              <a:pathLst>
                <a:path w="453389" h="355600">
                  <a:moveTo>
                    <a:pt x="355371" y="26377"/>
                  </a:moveTo>
                  <a:lnTo>
                    <a:pt x="353745" y="14732"/>
                  </a:lnTo>
                  <a:lnTo>
                    <a:pt x="348869" y="6502"/>
                  </a:lnTo>
                  <a:lnTo>
                    <a:pt x="340639" y="1612"/>
                  </a:lnTo>
                  <a:lnTo>
                    <a:pt x="328993" y="0"/>
                  </a:lnTo>
                  <a:lnTo>
                    <a:pt x="17360" y="0"/>
                  </a:lnTo>
                  <a:lnTo>
                    <a:pt x="12738" y="1333"/>
                  </a:lnTo>
                  <a:lnTo>
                    <a:pt x="4038" y="8001"/>
                  </a:lnTo>
                  <a:lnTo>
                    <a:pt x="0" y="14084"/>
                  </a:lnTo>
                  <a:lnTo>
                    <a:pt x="0" y="20828"/>
                  </a:lnTo>
                  <a:lnTo>
                    <a:pt x="0" y="244729"/>
                  </a:lnTo>
                  <a:lnTo>
                    <a:pt x="27876" y="259321"/>
                  </a:lnTo>
                  <a:lnTo>
                    <a:pt x="35623" y="259118"/>
                  </a:lnTo>
                  <a:lnTo>
                    <a:pt x="128168" y="259118"/>
                  </a:lnTo>
                  <a:lnTo>
                    <a:pt x="107810" y="311124"/>
                  </a:lnTo>
                  <a:lnTo>
                    <a:pt x="107810" y="315150"/>
                  </a:lnTo>
                  <a:lnTo>
                    <a:pt x="110464" y="317423"/>
                  </a:lnTo>
                  <a:lnTo>
                    <a:pt x="198501" y="317423"/>
                  </a:lnTo>
                  <a:lnTo>
                    <a:pt x="199034" y="309791"/>
                  </a:lnTo>
                  <a:lnTo>
                    <a:pt x="200342" y="299656"/>
                  </a:lnTo>
                  <a:lnTo>
                    <a:pt x="219163" y="261772"/>
                  </a:lnTo>
                  <a:lnTo>
                    <a:pt x="254495" y="244525"/>
                  </a:lnTo>
                  <a:lnTo>
                    <a:pt x="275780" y="236448"/>
                  </a:lnTo>
                  <a:lnTo>
                    <a:pt x="275374" y="234708"/>
                  </a:lnTo>
                  <a:lnTo>
                    <a:pt x="272338" y="230073"/>
                  </a:lnTo>
                  <a:lnTo>
                    <a:pt x="270522" y="226402"/>
                  </a:lnTo>
                  <a:lnTo>
                    <a:pt x="270243" y="224878"/>
                  </a:lnTo>
                  <a:lnTo>
                    <a:pt x="267855" y="223012"/>
                  </a:lnTo>
                  <a:lnTo>
                    <a:pt x="265645" y="221640"/>
                  </a:lnTo>
                  <a:lnTo>
                    <a:pt x="23139" y="221640"/>
                  </a:lnTo>
                  <a:lnTo>
                    <a:pt x="23139" y="27330"/>
                  </a:lnTo>
                  <a:lnTo>
                    <a:pt x="25095" y="24523"/>
                  </a:lnTo>
                  <a:lnTo>
                    <a:pt x="333070" y="24523"/>
                  </a:lnTo>
                  <a:lnTo>
                    <a:pt x="331762" y="32931"/>
                  </a:lnTo>
                  <a:lnTo>
                    <a:pt x="331711" y="67614"/>
                  </a:lnTo>
                  <a:lnTo>
                    <a:pt x="331838" y="70726"/>
                  </a:lnTo>
                  <a:lnTo>
                    <a:pt x="332486" y="69875"/>
                  </a:lnTo>
                  <a:lnTo>
                    <a:pt x="343293" y="69862"/>
                  </a:lnTo>
                  <a:lnTo>
                    <a:pt x="348462" y="70192"/>
                  </a:lnTo>
                  <a:lnTo>
                    <a:pt x="354177" y="71386"/>
                  </a:lnTo>
                  <a:lnTo>
                    <a:pt x="355371" y="72237"/>
                  </a:lnTo>
                  <a:lnTo>
                    <a:pt x="355371" y="26377"/>
                  </a:lnTo>
                  <a:close/>
                </a:path>
                <a:path w="453389" h="355600">
                  <a:moveTo>
                    <a:pt x="365645" y="234657"/>
                  </a:moveTo>
                  <a:lnTo>
                    <a:pt x="364845" y="234873"/>
                  </a:lnTo>
                  <a:lnTo>
                    <a:pt x="364718" y="234975"/>
                  </a:lnTo>
                  <a:lnTo>
                    <a:pt x="365645" y="234657"/>
                  </a:lnTo>
                  <a:close/>
                </a:path>
                <a:path w="453389" h="355600">
                  <a:moveTo>
                    <a:pt x="453123" y="355371"/>
                  </a:moveTo>
                  <a:lnTo>
                    <a:pt x="451624" y="351510"/>
                  </a:lnTo>
                  <a:lnTo>
                    <a:pt x="451624" y="342493"/>
                  </a:lnTo>
                  <a:lnTo>
                    <a:pt x="451218" y="342036"/>
                  </a:lnTo>
                  <a:lnTo>
                    <a:pt x="451078" y="337705"/>
                  </a:lnTo>
                  <a:lnTo>
                    <a:pt x="451294" y="335610"/>
                  </a:lnTo>
                  <a:lnTo>
                    <a:pt x="451078" y="333692"/>
                  </a:lnTo>
                  <a:lnTo>
                    <a:pt x="450265" y="323684"/>
                  </a:lnTo>
                  <a:lnTo>
                    <a:pt x="449351" y="311175"/>
                  </a:lnTo>
                  <a:lnTo>
                    <a:pt x="448005" y="299173"/>
                  </a:lnTo>
                  <a:lnTo>
                    <a:pt x="420116" y="272034"/>
                  </a:lnTo>
                  <a:lnTo>
                    <a:pt x="370763" y="253453"/>
                  </a:lnTo>
                  <a:lnTo>
                    <a:pt x="366649" y="252450"/>
                  </a:lnTo>
                  <a:lnTo>
                    <a:pt x="364159" y="251256"/>
                  </a:lnTo>
                  <a:lnTo>
                    <a:pt x="364159" y="235064"/>
                  </a:lnTo>
                  <a:lnTo>
                    <a:pt x="364845" y="234873"/>
                  </a:lnTo>
                  <a:lnTo>
                    <a:pt x="365925" y="234048"/>
                  </a:lnTo>
                  <a:lnTo>
                    <a:pt x="372211" y="227965"/>
                  </a:lnTo>
                  <a:lnTo>
                    <a:pt x="377494" y="220421"/>
                  </a:lnTo>
                  <a:lnTo>
                    <a:pt x="381292" y="212090"/>
                  </a:lnTo>
                  <a:lnTo>
                    <a:pt x="383133" y="203593"/>
                  </a:lnTo>
                  <a:lnTo>
                    <a:pt x="385660" y="203542"/>
                  </a:lnTo>
                  <a:lnTo>
                    <a:pt x="403733" y="178993"/>
                  </a:lnTo>
                  <a:lnTo>
                    <a:pt x="401459" y="172770"/>
                  </a:lnTo>
                  <a:lnTo>
                    <a:pt x="399669" y="170167"/>
                  </a:lnTo>
                  <a:lnTo>
                    <a:pt x="397167" y="169151"/>
                  </a:lnTo>
                  <a:lnTo>
                    <a:pt x="394690" y="167500"/>
                  </a:lnTo>
                  <a:lnTo>
                    <a:pt x="396087" y="164604"/>
                  </a:lnTo>
                  <a:lnTo>
                    <a:pt x="396709" y="156502"/>
                  </a:lnTo>
                  <a:lnTo>
                    <a:pt x="397713" y="148996"/>
                  </a:lnTo>
                  <a:lnTo>
                    <a:pt x="396862" y="142328"/>
                  </a:lnTo>
                  <a:lnTo>
                    <a:pt x="393801" y="130225"/>
                  </a:lnTo>
                  <a:lnTo>
                    <a:pt x="389940" y="121602"/>
                  </a:lnTo>
                  <a:lnTo>
                    <a:pt x="382866" y="114185"/>
                  </a:lnTo>
                  <a:lnTo>
                    <a:pt x="382231" y="112941"/>
                  </a:lnTo>
                  <a:lnTo>
                    <a:pt x="379476" y="110528"/>
                  </a:lnTo>
                  <a:lnTo>
                    <a:pt x="379158" y="110477"/>
                  </a:lnTo>
                  <a:lnTo>
                    <a:pt x="378155" y="109550"/>
                  </a:lnTo>
                  <a:lnTo>
                    <a:pt x="364197" y="100330"/>
                  </a:lnTo>
                  <a:lnTo>
                    <a:pt x="347954" y="95643"/>
                  </a:lnTo>
                  <a:lnTo>
                    <a:pt x="330631" y="95326"/>
                  </a:lnTo>
                  <a:lnTo>
                    <a:pt x="313423" y="99199"/>
                  </a:lnTo>
                  <a:lnTo>
                    <a:pt x="283591" y="125120"/>
                  </a:lnTo>
                  <a:lnTo>
                    <a:pt x="277164" y="148996"/>
                  </a:lnTo>
                  <a:lnTo>
                    <a:pt x="277164" y="160286"/>
                  </a:lnTo>
                  <a:lnTo>
                    <a:pt x="279476" y="164122"/>
                  </a:lnTo>
                  <a:lnTo>
                    <a:pt x="279476" y="167970"/>
                  </a:lnTo>
                  <a:lnTo>
                    <a:pt x="277863" y="168338"/>
                  </a:lnTo>
                  <a:lnTo>
                    <a:pt x="276923" y="169075"/>
                  </a:lnTo>
                  <a:lnTo>
                    <a:pt x="270408" y="172948"/>
                  </a:lnTo>
                  <a:lnTo>
                    <a:pt x="270230" y="178993"/>
                  </a:lnTo>
                  <a:lnTo>
                    <a:pt x="270230" y="190055"/>
                  </a:lnTo>
                  <a:lnTo>
                    <a:pt x="275501" y="199288"/>
                  </a:lnTo>
                  <a:lnTo>
                    <a:pt x="284314" y="202780"/>
                  </a:lnTo>
                  <a:lnTo>
                    <a:pt x="288721" y="203542"/>
                  </a:lnTo>
                  <a:lnTo>
                    <a:pt x="291045" y="203593"/>
                  </a:lnTo>
                  <a:lnTo>
                    <a:pt x="291172" y="209219"/>
                  </a:lnTo>
                  <a:lnTo>
                    <a:pt x="294690" y="217474"/>
                  </a:lnTo>
                  <a:lnTo>
                    <a:pt x="299427" y="225336"/>
                  </a:lnTo>
                  <a:lnTo>
                    <a:pt x="306552" y="234137"/>
                  </a:lnTo>
                  <a:lnTo>
                    <a:pt x="310019" y="235064"/>
                  </a:lnTo>
                  <a:lnTo>
                    <a:pt x="310019" y="251256"/>
                  </a:lnTo>
                  <a:lnTo>
                    <a:pt x="307619" y="252412"/>
                  </a:lnTo>
                  <a:lnTo>
                    <a:pt x="303911" y="253314"/>
                  </a:lnTo>
                  <a:lnTo>
                    <a:pt x="301053" y="254317"/>
                  </a:lnTo>
                  <a:lnTo>
                    <a:pt x="253111" y="272300"/>
                  </a:lnTo>
                  <a:lnTo>
                    <a:pt x="226021" y="299974"/>
                  </a:lnTo>
                  <a:lnTo>
                    <a:pt x="223050" y="339191"/>
                  </a:lnTo>
                  <a:lnTo>
                    <a:pt x="222973" y="341553"/>
                  </a:lnTo>
                  <a:lnTo>
                    <a:pt x="222567" y="342023"/>
                  </a:lnTo>
                  <a:lnTo>
                    <a:pt x="222567" y="352996"/>
                  </a:lnTo>
                  <a:lnTo>
                    <a:pt x="221538" y="355371"/>
                  </a:lnTo>
                  <a:lnTo>
                    <a:pt x="453123" y="355371"/>
                  </a:lnTo>
                  <a:close/>
                </a:path>
              </a:pathLst>
            </a:custGeom>
            <a:solidFill>
              <a:srgbClr val="5E89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912157" y="2591813"/>
              <a:ext cx="239736" cy="143635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911862" y="3540381"/>
              <a:ext cx="389049" cy="429352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3892777" y="4020803"/>
              <a:ext cx="427355" cy="448309"/>
            </a:xfrm>
            <a:custGeom>
              <a:avLst/>
              <a:gdLst/>
              <a:ahLst/>
              <a:cxnLst/>
              <a:rect l="l" t="t" r="r" b="b"/>
              <a:pathLst>
                <a:path w="427354" h="448310">
                  <a:moveTo>
                    <a:pt x="349" y="313193"/>
                  </a:moveTo>
                  <a:lnTo>
                    <a:pt x="349" y="447861"/>
                  </a:lnTo>
                  <a:lnTo>
                    <a:pt x="57452" y="447861"/>
                  </a:lnTo>
                  <a:lnTo>
                    <a:pt x="57452" y="437746"/>
                  </a:lnTo>
                  <a:lnTo>
                    <a:pt x="10464" y="437746"/>
                  </a:lnTo>
                  <a:lnTo>
                    <a:pt x="10464" y="327741"/>
                  </a:lnTo>
                  <a:lnTo>
                    <a:pt x="49294" y="327741"/>
                  </a:lnTo>
                  <a:lnTo>
                    <a:pt x="42883" y="326451"/>
                  </a:lnTo>
                  <a:lnTo>
                    <a:pt x="28484" y="322778"/>
                  </a:lnTo>
                  <a:lnTo>
                    <a:pt x="14294" y="318359"/>
                  </a:lnTo>
                  <a:lnTo>
                    <a:pt x="349" y="313193"/>
                  </a:lnTo>
                  <a:close/>
                </a:path>
                <a:path w="427354" h="448310">
                  <a:moveTo>
                    <a:pt x="84289" y="332813"/>
                  </a:moveTo>
                  <a:lnTo>
                    <a:pt x="84289" y="447861"/>
                  </a:lnTo>
                  <a:lnTo>
                    <a:pt x="141392" y="447861"/>
                  </a:lnTo>
                  <a:lnTo>
                    <a:pt x="141392" y="437746"/>
                  </a:lnTo>
                  <a:lnTo>
                    <a:pt x="94406" y="437746"/>
                  </a:lnTo>
                  <a:lnTo>
                    <a:pt x="94406" y="343598"/>
                  </a:lnTo>
                  <a:lnTo>
                    <a:pt x="123152" y="343598"/>
                  </a:lnTo>
                  <a:lnTo>
                    <a:pt x="131277" y="343138"/>
                  </a:lnTo>
                  <a:lnTo>
                    <a:pt x="141392" y="343138"/>
                  </a:lnTo>
                  <a:lnTo>
                    <a:pt x="141392" y="333792"/>
                  </a:lnTo>
                  <a:lnTo>
                    <a:pt x="112855" y="333792"/>
                  </a:lnTo>
                  <a:lnTo>
                    <a:pt x="98559" y="333640"/>
                  </a:lnTo>
                  <a:lnTo>
                    <a:pt x="84289" y="332813"/>
                  </a:lnTo>
                  <a:close/>
                </a:path>
                <a:path w="427354" h="448310">
                  <a:moveTo>
                    <a:pt x="170017" y="327618"/>
                  </a:moveTo>
                  <a:lnTo>
                    <a:pt x="168231" y="327978"/>
                  </a:lnTo>
                  <a:lnTo>
                    <a:pt x="168231" y="447861"/>
                  </a:lnTo>
                  <a:lnTo>
                    <a:pt x="225334" y="447861"/>
                  </a:lnTo>
                  <a:lnTo>
                    <a:pt x="225334" y="437746"/>
                  </a:lnTo>
                  <a:lnTo>
                    <a:pt x="178351" y="437746"/>
                  </a:lnTo>
                  <a:lnTo>
                    <a:pt x="178308" y="343138"/>
                  </a:lnTo>
                  <a:lnTo>
                    <a:pt x="177360" y="342047"/>
                  </a:lnTo>
                  <a:lnTo>
                    <a:pt x="176375" y="340866"/>
                  </a:lnTo>
                  <a:lnTo>
                    <a:pt x="172850" y="336290"/>
                  </a:lnTo>
                  <a:lnTo>
                    <a:pt x="171147" y="332187"/>
                  </a:lnTo>
                  <a:lnTo>
                    <a:pt x="170017" y="327618"/>
                  </a:lnTo>
                  <a:close/>
                </a:path>
                <a:path w="427354" h="448310">
                  <a:moveTo>
                    <a:pt x="49294" y="327741"/>
                  </a:moveTo>
                  <a:lnTo>
                    <a:pt x="10464" y="327741"/>
                  </a:lnTo>
                  <a:lnTo>
                    <a:pt x="19555" y="330692"/>
                  </a:lnTo>
                  <a:lnTo>
                    <a:pt x="28736" y="333345"/>
                  </a:lnTo>
                  <a:lnTo>
                    <a:pt x="38000" y="335702"/>
                  </a:lnTo>
                  <a:lnTo>
                    <a:pt x="47336" y="337762"/>
                  </a:lnTo>
                  <a:lnTo>
                    <a:pt x="47336" y="437746"/>
                  </a:lnTo>
                  <a:lnTo>
                    <a:pt x="57452" y="437746"/>
                  </a:lnTo>
                  <a:lnTo>
                    <a:pt x="57452" y="329382"/>
                  </a:lnTo>
                  <a:lnTo>
                    <a:pt x="49294" y="327741"/>
                  </a:lnTo>
                  <a:close/>
                </a:path>
                <a:path w="427354" h="448310">
                  <a:moveTo>
                    <a:pt x="141392" y="343138"/>
                  </a:moveTo>
                  <a:lnTo>
                    <a:pt x="131277" y="343138"/>
                  </a:lnTo>
                  <a:lnTo>
                    <a:pt x="131277" y="437746"/>
                  </a:lnTo>
                  <a:lnTo>
                    <a:pt x="141392" y="437746"/>
                  </a:lnTo>
                  <a:lnTo>
                    <a:pt x="141392" y="343138"/>
                  </a:lnTo>
                  <a:close/>
                </a:path>
                <a:path w="427354" h="448310">
                  <a:moveTo>
                    <a:pt x="225334" y="437512"/>
                  </a:moveTo>
                  <a:lnTo>
                    <a:pt x="215219" y="437569"/>
                  </a:lnTo>
                  <a:lnTo>
                    <a:pt x="215219" y="437746"/>
                  </a:lnTo>
                  <a:lnTo>
                    <a:pt x="225334" y="437746"/>
                  </a:lnTo>
                  <a:lnTo>
                    <a:pt x="225334" y="437512"/>
                  </a:lnTo>
                  <a:close/>
                </a:path>
                <a:path w="427354" h="448310">
                  <a:moveTo>
                    <a:pt x="123152" y="343598"/>
                  </a:moveTo>
                  <a:lnTo>
                    <a:pt x="94406" y="343598"/>
                  </a:lnTo>
                  <a:lnTo>
                    <a:pt x="103626" y="343891"/>
                  </a:lnTo>
                  <a:lnTo>
                    <a:pt x="112849" y="343911"/>
                  </a:lnTo>
                  <a:lnTo>
                    <a:pt x="122069" y="343659"/>
                  </a:lnTo>
                  <a:lnTo>
                    <a:pt x="123152" y="343598"/>
                  </a:lnTo>
                  <a:close/>
                </a:path>
                <a:path w="427354" h="448310">
                  <a:moveTo>
                    <a:pt x="141392" y="332079"/>
                  </a:moveTo>
                  <a:lnTo>
                    <a:pt x="127144" y="333270"/>
                  </a:lnTo>
                  <a:lnTo>
                    <a:pt x="112855" y="333792"/>
                  </a:lnTo>
                  <a:lnTo>
                    <a:pt x="141392" y="333792"/>
                  </a:lnTo>
                  <a:lnTo>
                    <a:pt x="141392" y="332079"/>
                  </a:lnTo>
                  <a:close/>
                </a:path>
                <a:path w="427354" h="448310">
                  <a:moveTo>
                    <a:pt x="0" y="298455"/>
                  </a:moveTo>
                  <a:lnTo>
                    <a:pt x="40245" y="311945"/>
                  </a:lnTo>
                  <a:lnTo>
                    <a:pt x="82354" y="319086"/>
                  </a:lnTo>
                  <a:lnTo>
                    <a:pt x="125323" y="319851"/>
                  </a:lnTo>
                  <a:lnTo>
                    <a:pt x="168149" y="314215"/>
                  </a:lnTo>
                  <a:lnTo>
                    <a:pt x="168014" y="311945"/>
                  </a:lnTo>
                  <a:lnTo>
                    <a:pt x="167936" y="310104"/>
                  </a:lnTo>
                  <a:lnTo>
                    <a:pt x="116774" y="310104"/>
                  </a:lnTo>
                  <a:lnTo>
                    <a:pt x="90993" y="309637"/>
                  </a:lnTo>
                  <a:lnTo>
                    <a:pt x="65387" y="306774"/>
                  </a:lnTo>
                  <a:lnTo>
                    <a:pt x="85621" y="303220"/>
                  </a:lnTo>
                  <a:lnTo>
                    <a:pt x="101595" y="299199"/>
                  </a:lnTo>
                  <a:lnTo>
                    <a:pt x="36464" y="299199"/>
                  </a:lnTo>
                  <a:lnTo>
                    <a:pt x="0" y="298455"/>
                  </a:lnTo>
                  <a:close/>
                </a:path>
                <a:path w="427354" h="448310">
                  <a:moveTo>
                    <a:pt x="167921" y="303933"/>
                  </a:moveTo>
                  <a:lnTo>
                    <a:pt x="142494" y="308197"/>
                  </a:lnTo>
                  <a:lnTo>
                    <a:pt x="116774" y="310104"/>
                  </a:lnTo>
                  <a:lnTo>
                    <a:pt x="167936" y="310104"/>
                  </a:lnTo>
                  <a:lnTo>
                    <a:pt x="167921" y="303933"/>
                  </a:lnTo>
                  <a:close/>
                </a:path>
                <a:path w="427354" h="448310">
                  <a:moveTo>
                    <a:pt x="189320" y="241463"/>
                  </a:moveTo>
                  <a:lnTo>
                    <a:pt x="137093" y="275577"/>
                  </a:lnTo>
                  <a:lnTo>
                    <a:pt x="84151" y="293198"/>
                  </a:lnTo>
                  <a:lnTo>
                    <a:pt x="36464" y="299199"/>
                  </a:lnTo>
                  <a:lnTo>
                    <a:pt x="101595" y="299199"/>
                  </a:lnTo>
                  <a:lnTo>
                    <a:pt x="143372" y="283813"/>
                  </a:lnTo>
                  <a:lnTo>
                    <a:pt x="168854" y="263909"/>
                  </a:lnTo>
                  <a:lnTo>
                    <a:pt x="171039" y="259524"/>
                  </a:lnTo>
                  <a:lnTo>
                    <a:pt x="182797" y="250733"/>
                  </a:lnTo>
                  <a:lnTo>
                    <a:pt x="187185" y="247752"/>
                  </a:lnTo>
                  <a:lnTo>
                    <a:pt x="191566" y="245282"/>
                  </a:lnTo>
                  <a:lnTo>
                    <a:pt x="191325" y="244685"/>
                  </a:lnTo>
                  <a:lnTo>
                    <a:pt x="190990" y="244073"/>
                  </a:lnTo>
                  <a:lnTo>
                    <a:pt x="190083" y="242759"/>
                  </a:lnTo>
                  <a:lnTo>
                    <a:pt x="189680" y="242115"/>
                  </a:lnTo>
                  <a:lnTo>
                    <a:pt x="189320" y="241463"/>
                  </a:lnTo>
                  <a:close/>
                </a:path>
                <a:path w="427354" h="448310">
                  <a:moveTo>
                    <a:pt x="279841" y="250388"/>
                  </a:moveTo>
                  <a:lnTo>
                    <a:pt x="273768" y="255402"/>
                  </a:lnTo>
                  <a:lnTo>
                    <a:pt x="267415" y="260158"/>
                  </a:lnTo>
                  <a:lnTo>
                    <a:pt x="260786" y="264636"/>
                  </a:lnTo>
                  <a:lnTo>
                    <a:pt x="261875" y="267750"/>
                  </a:lnTo>
                  <a:lnTo>
                    <a:pt x="261877" y="275997"/>
                  </a:lnTo>
                  <a:lnTo>
                    <a:pt x="267994" y="272045"/>
                  </a:lnTo>
                  <a:lnTo>
                    <a:pt x="274060" y="267750"/>
                  </a:lnTo>
                  <a:lnTo>
                    <a:pt x="279773" y="263333"/>
                  </a:lnTo>
                  <a:lnTo>
                    <a:pt x="279841" y="250388"/>
                  </a:lnTo>
                  <a:close/>
                </a:path>
                <a:path w="427354" h="448310">
                  <a:moveTo>
                    <a:pt x="279684" y="280257"/>
                  </a:moveTo>
                  <a:lnTo>
                    <a:pt x="273913" y="284368"/>
                  </a:lnTo>
                  <a:lnTo>
                    <a:pt x="267948" y="288284"/>
                  </a:lnTo>
                  <a:lnTo>
                    <a:pt x="261781" y="291997"/>
                  </a:lnTo>
                  <a:lnTo>
                    <a:pt x="261640" y="323316"/>
                  </a:lnTo>
                  <a:lnTo>
                    <a:pt x="260409" y="331809"/>
                  </a:lnTo>
                  <a:lnTo>
                    <a:pt x="256795" y="337252"/>
                  </a:lnTo>
                  <a:lnTo>
                    <a:pt x="252176" y="342846"/>
                  </a:lnTo>
                  <a:lnTo>
                    <a:pt x="252176" y="447861"/>
                  </a:lnTo>
                  <a:lnTo>
                    <a:pt x="309279" y="447861"/>
                  </a:lnTo>
                  <a:lnTo>
                    <a:pt x="309279" y="437746"/>
                  </a:lnTo>
                  <a:lnTo>
                    <a:pt x="262291" y="437746"/>
                  </a:lnTo>
                  <a:lnTo>
                    <a:pt x="262291" y="303433"/>
                  </a:lnTo>
                  <a:lnTo>
                    <a:pt x="268199" y="300028"/>
                  </a:lnTo>
                  <a:lnTo>
                    <a:pt x="273978" y="296420"/>
                  </a:lnTo>
                  <a:lnTo>
                    <a:pt x="279615" y="292611"/>
                  </a:lnTo>
                  <a:lnTo>
                    <a:pt x="279684" y="280257"/>
                  </a:lnTo>
                  <a:close/>
                </a:path>
                <a:path w="427354" h="448310">
                  <a:moveTo>
                    <a:pt x="336120" y="437612"/>
                  </a:moveTo>
                  <a:lnTo>
                    <a:pt x="336120" y="447861"/>
                  </a:lnTo>
                  <a:lnTo>
                    <a:pt x="393223" y="447861"/>
                  </a:lnTo>
                  <a:lnTo>
                    <a:pt x="393223" y="437746"/>
                  </a:lnTo>
                  <a:lnTo>
                    <a:pt x="346237" y="437746"/>
                  </a:lnTo>
                  <a:lnTo>
                    <a:pt x="336120" y="437612"/>
                  </a:lnTo>
                  <a:close/>
                </a:path>
                <a:path w="427354" h="448310">
                  <a:moveTo>
                    <a:pt x="301834" y="427575"/>
                  </a:moveTo>
                  <a:lnTo>
                    <a:pt x="299163" y="431266"/>
                  </a:lnTo>
                  <a:lnTo>
                    <a:pt x="299163" y="437746"/>
                  </a:lnTo>
                  <a:lnTo>
                    <a:pt x="309279" y="437746"/>
                  </a:lnTo>
                  <a:lnTo>
                    <a:pt x="309279" y="436996"/>
                  </a:lnTo>
                  <a:lnTo>
                    <a:pt x="305219" y="435690"/>
                  </a:lnTo>
                  <a:lnTo>
                    <a:pt x="302197" y="432051"/>
                  </a:lnTo>
                  <a:lnTo>
                    <a:pt x="301834" y="427575"/>
                  </a:lnTo>
                  <a:close/>
                </a:path>
                <a:path w="427354" h="448310">
                  <a:moveTo>
                    <a:pt x="393223" y="164809"/>
                  </a:moveTo>
                  <a:lnTo>
                    <a:pt x="383108" y="164809"/>
                  </a:lnTo>
                  <a:lnTo>
                    <a:pt x="383108" y="437746"/>
                  </a:lnTo>
                  <a:lnTo>
                    <a:pt x="393223" y="437746"/>
                  </a:lnTo>
                  <a:lnTo>
                    <a:pt x="393223" y="164809"/>
                  </a:lnTo>
                  <a:close/>
                </a:path>
                <a:path w="427354" h="448310">
                  <a:moveTo>
                    <a:pt x="393223" y="109858"/>
                  </a:moveTo>
                  <a:lnTo>
                    <a:pt x="389891" y="109858"/>
                  </a:lnTo>
                  <a:lnTo>
                    <a:pt x="384268" y="131355"/>
                  </a:lnTo>
                  <a:lnTo>
                    <a:pt x="377256" y="152120"/>
                  </a:lnTo>
                  <a:lnTo>
                    <a:pt x="368870" y="172095"/>
                  </a:lnTo>
                  <a:lnTo>
                    <a:pt x="359125" y="191221"/>
                  </a:lnTo>
                  <a:lnTo>
                    <a:pt x="359761" y="194468"/>
                  </a:lnTo>
                  <a:lnTo>
                    <a:pt x="359702" y="197819"/>
                  </a:lnTo>
                  <a:lnTo>
                    <a:pt x="359294" y="201363"/>
                  </a:lnTo>
                  <a:lnTo>
                    <a:pt x="360255" y="203616"/>
                  </a:lnTo>
                  <a:lnTo>
                    <a:pt x="360719" y="205978"/>
                  </a:lnTo>
                  <a:lnTo>
                    <a:pt x="360756" y="208361"/>
                  </a:lnTo>
                  <a:lnTo>
                    <a:pt x="367021" y="197819"/>
                  </a:lnTo>
                  <a:lnTo>
                    <a:pt x="372832" y="187035"/>
                  </a:lnTo>
                  <a:lnTo>
                    <a:pt x="378193" y="176027"/>
                  </a:lnTo>
                  <a:lnTo>
                    <a:pt x="383108" y="164809"/>
                  </a:lnTo>
                  <a:lnTo>
                    <a:pt x="393223" y="164809"/>
                  </a:lnTo>
                  <a:lnTo>
                    <a:pt x="393223" y="109858"/>
                  </a:lnTo>
                  <a:close/>
                </a:path>
                <a:path w="427354" h="448310">
                  <a:moveTo>
                    <a:pt x="319975" y="0"/>
                  </a:moveTo>
                  <a:lnTo>
                    <a:pt x="210510" y="97301"/>
                  </a:lnTo>
                  <a:lnTo>
                    <a:pt x="269452" y="97301"/>
                  </a:lnTo>
                  <a:lnTo>
                    <a:pt x="261196" y="126930"/>
                  </a:lnTo>
                  <a:lnTo>
                    <a:pt x="251226" y="153568"/>
                  </a:lnTo>
                  <a:lnTo>
                    <a:pt x="239732" y="177374"/>
                  </a:lnTo>
                  <a:lnTo>
                    <a:pt x="226904" y="198504"/>
                  </a:lnTo>
                  <a:lnTo>
                    <a:pt x="229190" y="199678"/>
                  </a:lnTo>
                  <a:lnTo>
                    <a:pt x="231288" y="201193"/>
                  </a:lnTo>
                  <a:lnTo>
                    <a:pt x="233150" y="202986"/>
                  </a:lnTo>
                  <a:lnTo>
                    <a:pt x="233855" y="203465"/>
                  </a:lnTo>
                  <a:lnTo>
                    <a:pt x="234510" y="203948"/>
                  </a:lnTo>
                  <a:lnTo>
                    <a:pt x="235122" y="204430"/>
                  </a:lnTo>
                  <a:lnTo>
                    <a:pt x="249548" y="180469"/>
                  </a:lnTo>
                  <a:lnTo>
                    <a:pt x="261643" y="154869"/>
                  </a:lnTo>
                  <a:lnTo>
                    <a:pt x="271522" y="127847"/>
                  </a:lnTo>
                  <a:lnTo>
                    <a:pt x="279302" y="99620"/>
                  </a:lnTo>
                  <a:lnTo>
                    <a:pt x="280032" y="96509"/>
                  </a:lnTo>
                  <a:lnTo>
                    <a:pt x="279366" y="93529"/>
                  </a:lnTo>
                  <a:lnTo>
                    <a:pt x="275399" y="88513"/>
                  </a:lnTo>
                  <a:lnTo>
                    <a:pt x="272649" y="87185"/>
                  </a:lnTo>
                  <a:lnTo>
                    <a:pt x="237121" y="87185"/>
                  </a:lnTo>
                  <a:lnTo>
                    <a:pt x="319935" y="13568"/>
                  </a:lnTo>
                  <a:lnTo>
                    <a:pt x="335069" y="13568"/>
                  </a:lnTo>
                  <a:lnTo>
                    <a:pt x="319975" y="0"/>
                  </a:lnTo>
                  <a:close/>
                </a:path>
                <a:path w="427354" h="448310">
                  <a:moveTo>
                    <a:pt x="335069" y="13568"/>
                  </a:moveTo>
                  <a:lnTo>
                    <a:pt x="319935" y="13568"/>
                  </a:lnTo>
                  <a:lnTo>
                    <a:pt x="400791" y="86249"/>
                  </a:lnTo>
                  <a:lnTo>
                    <a:pt x="374011" y="86249"/>
                  </a:lnTo>
                  <a:lnTo>
                    <a:pt x="369896" y="89658"/>
                  </a:lnTo>
                  <a:lnTo>
                    <a:pt x="368978" y="94475"/>
                  </a:lnTo>
                  <a:lnTo>
                    <a:pt x="364328" y="115060"/>
                  </a:lnTo>
                  <a:lnTo>
                    <a:pt x="358342" y="134957"/>
                  </a:lnTo>
                  <a:lnTo>
                    <a:pt x="351032" y="154111"/>
                  </a:lnTo>
                  <a:lnTo>
                    <a:pt x="342413" y="172462"/>
                  </a:lnTo>
                  <a:lnTo>
                    <a:pt x="342705" y="172699"/>
                  </a:lnTo>
                  <a:lnTo>
                    <a:pt x="347590" y="176041"/>
                  </a:lnTo>
                  <a:lnTo>
                    <a:pt x="348335" y="176745"/>
                  </a:lnTo>
                  <a:lnTo>
                    <a:pt x="349426" y="178154"/>
                  </a:lnTo>
                  <a:lnTo>
                    <a:pt x="349808" y="178351"/>
                  </a:lnTo>
                  <a:lnTo>
                    <a:pt x="367349" y="139966"/>
                  </a:lnTo>
                  <a:lnTo>
                    <a:pt x="378918" y="96368"/>
                  </a:lnTo>
                  <a:lnTo>
                    <a:pt x="427179" y="96368"/>
                  </a:lnTo>
                  <a:lnTo>
                    <a:pt x="335069" y="13568"/>
                  </a:lnTo>
                  <a:close/>
                </a:path>
              </a:pathLst>
            </a:custGeom>
            <a:solidFill>
              <a:srgbClr val="5E89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070361" y="4201538"/>
              <a:ext cx="193187" cy="246103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3908724" y="1463568"/>
              <a:ext cx="297815" cy="396240"/>
            </a:xfrm>
            <a:custGeom>
              <a:avLst/>
              <a:gdLst/>
              <a:ahLst/>
              <a:cxnLst/>
              <a:rect l="l" t="t" r="r" b="b"/>
              <a:pathLst>
                <a:path w="297814" h="396239">
                  <a:moveTo>
                    <a:pt x="186037" y="0"/>
                  </a:moveTo>
                  <a:lnTo>
                    <a:pt x="173049" y="238"/>
                  </a:lnTo>
                  <a:lnTo>
                    <a:pt x="66039" y="238"/>
                  </a:lnTo>
                  <a:lnTo>
                    <a:pt x="40988" y="46"/>
                  </a:lnTo>
                  <a:lnTo>
                    <a:pt x="20075" y="3171"/>
                  </a:lnTo>
                  <a:lnTo>
                    <a:pt x="5755" y="15166"/>
                  </a:lnTo>
                  <a:lnTo>
                    <a:pt x="486" y="41584"/>
                  </a:lnTo>
                  <a:lnTo>
                    <a:pt x="486" y="255611"/>
                  </a:lnTo>
                  <a:lnTo>
                    <a:pt x="0" y="336133"/>
                  </a:lnTo>
                  <a:lnTo>
                    <a:pt x="516" y="362607"/>
                  </a:lnTo>
                  <a:lnTo>
                    <a:pt x="8543" y="384771"/>
                  </a:lnTo>
                  <a:lnTo>
                    <a:pt x="27029" y="394153"/>
                  </a:lnTo>
                  <a:lnTo>
                    <a:pt x="50732" y="395917"/>
                  </a:lnTo>
                  <a:lnTo>
                    <a:pt x="74409" y="395230"/>
                  </a:lnTo>
                  <a:lnTo>
                    <a:pt x="163204" y="394846"/>
                  </a:lnTo>
                  <a:lnTo>
                    <a:pt x="263305" y="395041"/>
                  </a:lnTo>
                  <a:lnTo>
                    <a:pt x="297260" y="364421"/>
                  </a:lnTo>
                  <a:lnTo>
                    <a:pt x="296730" y="358740"/>
                  </a:lnTo>
                  <a:lnTo>
                    <a:pt x="296727" y="263503"/>
                  </a:lnTo>
                  <a:lnTo>
                    <a:pt x="296420" y="261663"/>
                  </a:lnTo>
                  <a:lnTo>
                    <a:pt x="295164" y="261353"/>
                  </a:lnTo>
                  <a:lnTo>
                    <a:pt x="291262" y="258203"/>
                  </a:lnTo>
                  <a:lnTo>
                    <a:pt x="291697" y="257973"/>
                  </a:lnTo>
                  <a:lnTo>
                    <a:pt x="289515" y="256486"/>
                  </a:lnTo>
                  <a:lnTo>
                    <a:pt x="280992" y="265567"/>
                  </a:lnTo>
                  <a:lnTo>
                    <a:pt x="276300" y="269547"/>
                  </a:lnTo>
                  <a:lnTo>
                    <a:pt x="274418" y="274892"/>
                  </a:lnTo>
                  <a:lnTo>
                    <a:pt x="274324" y="288065"/>
                  </a:lnTo>
                  <a:lnTo>
                    <a:pt x="274298" y="335431"/>
                  </a:lnTo>
                  <a:lnTo>
                    <a:pt x="274631" y="354341"/>
                  </a:lnTo>
                  <a:lnTo>
                    <a:pt x="273964" y="363341"/>
                  </a:lnTo>
                  <a:lnTo>
                    <a:pt x="271570" y="369332"/>
                  </a:lnTo>
                  <a:lnTo>
                    <a:pt x="268863" y="371471"/>
                  </a:lnTo>
                  <a:lnTo>
                    <a:pt x="266714" y="372348"/>
                  </a:lnTo>
                  <a:lnTo>
                    <a:pt x="252871" y="372952"/>
                  </a:lnTo>
                  <a:lnTo>
                    <a:pt x="217782" y="372658"/>
                  </a:lnTo>
                  <a:lnTo>
                    <a:pt x="118628" y="372880"/>
                  </a:lnTo>
                  <a:lnTo>
                    <a:pt x="59016" y="372700"/>
                  </a:lnTo>
                  <a:lnTo>
                    <a:pt x="22966" y="355220"/>
                  </a:lnTo>
                  <a:lnTo>
                    <a:pt x="23177" y="346831"/>
                  </a:lnTo>
                  <a:lnTo>
                    <a:pt x="23177" y="46847"/>
                  </a:lnTo>
                  <a:lnTo>
                    <a:pt x="40222" y="22574"/>
                  </a:lnTo>
                  <a:lnTo>
                    <a:pt x="66039" y="22957"/>
                  </a:lnTo>
                  <a:lnTo>
                    <a:pt x="199598" y="22929"/>
                  </a:lnTo>
                  <a:lnTo>
                    <a:pt x="198758" y="35471"/>
                  </a:lnTo>
                  <a:lnTo>
                    <a:pt x="198507" y="57365"/>
                  </a:lnTo>
                  <a:lnTo>
                    <a:pt x="198801" y="79389"/>
                  </a:lnTo>
                  <a:lnTo>
                    <a:pt x="199598" y="92322"/>
                  </a:lnTo>
                  <a:lnTo>
                    <a:pt x="200899" y="94007"/>
                  </a:lnTo>
                  <a:lnTo>
                    <a:pt x="201424" y="95703"/>
                  </a:lnTo>
                  <a:lnTo>
                    <a:pt x="202392" y="97424"/>
                  </a:lnTo>
                  <a:lnTo>
                    <a:pt x="205179" y="98259"/>
                  </a:lnTo>
                  <a:lnTo>
                    <a:pt x="205229" y="99303"/>
                  </a:lnTo>
                  <a:lnTo>
                    <a:pt x="209290" y="100084"/>
                  </a:lnTo>
                  <a:lnTo>
                    <a:pt x="220738" y="100511"/>
                  </a:lnTo>
                  <a:lnTo>
                    <a:pt x="274126" y="100365"/>
                  </a:lnTo>
                  <a:lnTo>
                    <a:pt x="274378" y="142877"/>
                  </a:lnTo>
                  <a:lnTo>
                    <a:pt x="276747" y="141001"/>
                  </a:lnTo>
                  <a:lnTo>
                    <a:pt x="278521" y="138831"/>
                  </a:lnTo>
                  <a:lnTo>
                    <a:pt x="280901" y="137192"/>
                  </a:lnTo>
                  <a:lnTo>
                    <a:pt x="283432" y="133038"/>
                  </a:lnTo>
                  <a:lnTo>
                    <a:pt x="295168" y="123516"/>
                  </a:lnTo>
                  <a:lnTo>
                    <a:pt x="296252" y="120935"/>
                  </a:lnTo>
                  <a:lnTo>
                    <a:pt x="297068" y="115156"/>
                  </a:lnTo>
                  <a:lnTo>
                    <a:pt x="296831" y="106710"/>
                  </a:lnTo>
                  <a:lnTo>
                    <a:pt x="296024" y="98164"/>
                  </a:lnTo>
                  <a:lnTo>
                    <a:pt x="295129" y="92085"/>
                  </a:lnTo>
                  <a:lnTo>
                    <a:pt x="291499" y="83437"/>
                  </a:lnTo>
                  <a:lnTo>
                    <a:pt x="290603" y="82328"/>
                  </a:lnTo>
                  <a:lnTo>
                    <a:pt x="284566" y="76605"/>
                  </a:lnTo>
                  <a:lnTo>
                    <a:pt x="223208" y="9123"/>
                  </a:lnTo>
                  <a:lnTo>
                    <a:pt x="220129" y="6772"/>
                  </a:lnTo>
                  <a:lnTo>
                    <a:pt x="210256" y="1972"/>
                  </a:lnTo>
                  <a:lnTo>
                    <a:pt x="198665" y="146"/>
                  </a:lnTo>
                  <a:lnTo>
                    <a:pt x="186037" y="0"/>
                  </a:lnTo>
                  <a:close/>
                </a:path>
              </a:pathLst>
            </a:custGeom>
            <a:solidFill>
              <a:srgbClr val="5E89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959416" y="1561300"/>
              <a:ext cx="346086" cy="249527"/>
            </a:xfrm>
            <a:prstGeom prst="rect">
              <a:avLst/>
            </a:prstGeom>
          </p:spPr>
        </p:pic>
      </p:grpSp>
      <p:sp>
        <p:nvSpPr>
          <p:cNvPr id="63" name="object 63"/>
          <p:cNvSpPr txBox="1"/>
          <p:nvPr/>
        </p:nvSpPr>
        <p:spPr>
          <a:xfrm>
            <a:off x="8613368" y="4237026"/>
            <a:ext cx="8064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50" dirty="0">
                <a:solidFill>
                  <a:srgbClr val="9D9E9E"/>
                </a:solidFill>
                <a:latin typeface="Tahoma"/>
                <a:cs typeface="Tahoma"/>
              </a:rPr>
              <a:t>5</a:t>
            </a:r>
            <a:endParaRPr sz="7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58970"/>
            <a:ext cx="8731250" cy="4671060"/>
            <a:chOff x="0" y="358970"/>
            <a:chExt cx="8731250" cy="4671060"/>
          </a:xfrm>
        </p:grpSpPr>
        <p:sp>
          <p:nvSpPr>
            <p:cNvPr id="3" name="object 3"/>
            <p:cNvSpPr/>
            <p:nvPr/>
          </p:nvSpPr>
          <p:spPr>
            <a:xfrm>
              <a:off x="664627" y="1929344"/>
              <a:ext cx="7771765" cy="469900"/>
            </a:xfrm>
            <a:custGeom>
              <a:avLst/>
              <a:gdLst/>
              <a:ahLst/>
              <a:cxnLst/>
              <a:rect l="l" t="t" r="r" b="b"/>
              <a:pathLst>
                <a:path w="7771765" h="469900">
                  <a:moveTo>
                    <a:pt x="7771375" y="0"/>
                  </a:moveTo>
                  <a:lnTo>
                    <a:pt x="0" y="0"/>
                  </a:lnTo>
                  <a:lnTo>
                    <a:pt x="0" y="469705"/>
                  </a:lnTo>
                  <a:lnTo>
                    <a:pt x="7771375" y="469705"/>
                  </a:lnTo>
                  <a:lnTo>
                    <a:pt x="7771375" y="0"/>
                  </a:lnTo>
                  <a:close/>
                </a:path>
              </a:pathLst>
            </a:custGeom>
            <a:solidFill>
              <a:srgbClr val="D6D9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64627" y="2399050"/>
              <a:ext cx="7771765" cy="313690"/>
            </a:xfrm>
            <a:custGeom>
              <a:avLst/>
              <a:gdLst/>
              <a:ahLst/>
              <a:cxnLst/>
              <a:rect l="l" t="t" r="r" b="b"/>
              <a:pathLst>
                <a:path w="7771765" h="313689">
                  <a:moveTo>
                    <a:pt x="7771375" y="0"/>
                  </a:moveTo>
                  <a:lnTo>
                    <a:pt x="0" y="0"/>
                  </a:lnTo>
                  <a:lnTo>
                    <a:pt x="0" y="313535"/>
                  </a:lnTo>
                  <a:lnTo>
                    <a:pt x="7771375" y="313535"/>
                  </a:lnTo>
                  <a:lnTo>
                    <a:pt x="7771375" y="0"/>
                  </a:lnTo>
                  <a:close/>
                </a:path>
              </a:pathLst>
            </a:custGeom>
            <a:solidFill>
              <a:srgbClr val="EDEE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64627" y="2712585"/>
              <a:ext cx="7771765" cy="331470"/>
            </a:xfrm>
            <a:custGeom>
              <a:avLst/>
              <a:gdLst/>
              <a:ahLst/>
              <a:cxnLst/>
              <a:rect l="l" t="t" r="r" b="b"/>
              <a:pathLst>
                <a:path w="7771765" h="331469">
                  <a:moveTo>
                    <a:pt x="7771375" y="0"/>
                  </a:moveTo>
                  <a:lnTo>
                    <a:pt x="0" y="0"/>
                  </a:lnTo>
                  <a:lnTo>
                    <a:pt x="0" y="331268"/>
                  </a:lnTo>
                  <a:lnTo>
                    <a:pt x="7771375" y="331268"/>
                  </a:lnTo>
                  <a:lnTo>
                    <a:pt x="7771375" y="0"/>
                  </a:lnTo>
                  <a:close/>
                </a:path>
              </a:pathLst>
            </a:custGeom>
            <a:solidFill>
              <a:srgbClr val="D6D9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64627" y="3043853"/>
              <a:ext cx="7771765" cy="311150"/>
            </a:xfrm>
            <a:custGeom>
              <a:avLst/>
              <a:gdLst/>
              <a:ahLst/>
              <a:cxnLst/>
              <a:rect l="l" t="t" r="r" b="b"/>
              <a:pathLst>
                <a:path w="7771765" h="311150">
                  <a:moveTo>
                    <a:pt x="7771375" y="0"/>
                  </a:moveTo>
                  <a:lnTo>
                    <a:pt x="0" y="0"/>
                  </a:lnTo>
                  <a:lnTo>
                    <a:pt x="0" y="311101"/>
                  </a:lnTo>
                  <a:lnTo>
                    <a:pt x="7771375" y="311101"/>
                  </a:lnTo>
                  <a:lnTo>
                    <a:pt x="7771375" y="0"/>
                  </a:lnTo>
                  <a:close/>
                </a:path>
              </a:pathLst>
            </a:custGeom>
            <a:solidFill>
              <a:srgbClr val="EDEE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64627" y="3354955"/>
              <a:ext cx="7771765" cy="462280"/>
            </a:xfrm>
            <a:custGeom>
              <a:avLst/>
              <a:gdLst/>
              <a:ahLst/>
              <a:cxnLst/>
              <a:rect l="l" t="t" r="r" b="b"/>
              <a:pathLst>
                <a:path w="7771765" h="462279">
                  <a:moveTo>
                    <a:pt x="7771375" y="0"/>
                  </a:moveTo>
                  <a:lnTo>
                    <a:pt x="0" y="0"/>
                  </a:lnTo>
                  <a:lnTo>
                    <a:pt x="0" y="461678"/>
                  </a:lnTo>
                  <a:lnTo>
                    <a:pt x="7771375" y="461678"/>
                  </a:lnTo>
                  <a:lnTo>
                    <a:pt x="7771375" y="0"/>
                  </a:lnTo>
                  <a:close/>
                </a:path>
              </a:pathLst>
            </a:custGeom>
            <a:solidFill>
              <a:srgbClr val="D6D9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64627" y="3816633"/>
              <a:ext cx="7771765" cy="510540"/>
            </a:xfrm>
            <a:custGeom>
              <a:avLst/>
              <a:gdLst/>
              <a:ahLst/>
              <a:cxnLst/>
              <a:rect l="l" t="t" r="r" b="b"/>
              <a:pathLst>
                <a:path w="7771765" h="510539">
                  <a:moveTo>
                    <a:pt x="7771375" y="0"/>
                  </a:moveTo>
                  <a:lnTo>
                    <a:pt x="0" y="0"/>
                  </a:lnTo>
                  <a:lnTo>
                    <a:pt x="0" y="510448"/>
                  </a:lnTo>
                  <a:lnTo>
                    <a:pt x="7771375" y="510448"/>
                  </a:lnTo>
                  <a:lnTo>
                    <a:pt x="7771375" y="0"/>
                  </a:lnTo>
                  <a:close/>
                </a:path>
              </a:pathLst>
            </a:custGeom>
            <a:solidFill>
              <a:srgbClr val="EDEE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64627" y="616280"/>
              <a:ext cx="7771765" cy="662940"/>
            </a:xfrm>
            <a:custGeom>
              <a:avLst/>
              <a:gdLst/>
              <a:ahLst/>
              <a:cxnLst/>
              <a:rect l="l" t="t" r="r" b="b"/>
              <a:pathLst>
                <a:path w="7771765" h="662940">
                  <a:moveTo>
                    <a:pt x="0" y="662882"/>
                  </a:moveTo>
                  <a:lnTo>
                    <a:pt x="7771375" y="662882"/>
                  </a:lnTo>
                  <a:lnTo>
                    <a:pt x="7771375" y="0"/>
                  </a:lnTo>
                  <a:lnTo>
                    <a:pt x="0" y="0"/>
                  </a:lnTo>
                  <a:lnTo>
                    <a:pt x="0" y="662882"/>
                  </a:lnTo>
                  <a:close/>
                </a:path>
              </a:pathLst>
            </a:custGeom>
            <a:solidFill>
              <a:srgbClr val="5E89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64627" y="1279163"/>
              <a:ext cx="7771765" cy="650240"/>
            </a:xfrm>
            <a:custGeom>
              <a:avLst/>
              <a:gdLst/>
              <a:ahLst/>
              <a:cxnLst/>
              <a:rect l="l" t="t" r="r" b="b"/>
              <a:pathLst>
                <a:path w="7771765" h="650239">
                  <a:moveTo>
                    <a:pt x="7771375" y="0"/>
                  </a:moveTo>
                  <a:lnTo>
                    <a:pt x="0" y="0"/>
                  </a:lnTo>
                  <a:lnTo>
                    <a:pt x="0" y="650181"/>
                  </a:lnTo>
                  <a:lnTo>
                    <a:pt x="7771375" y="650181"/>
                  </a:lnTo>
                  <a:lnTo>
                    <a:pt x="7771375" y="0"/>
                  </a:lnTo>
                  <a:close/>
                </a:path>
              </a:pathLst>
            </a:custGeom>
            <a:solidFill>
              <a:srgbClr val="EDEE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4627" y="1269857"/>
              <a:ext cx="3398291" cy="3057224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4062918" y="720707"/>
            <a:ext cx="4358937" cy="481991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 indent="29209">
              <a:lnSpc>
                <a:spcPct val="104000"/>
              </a:lnSpc>
              <a:spcBef>
                <a:spcPts val="50"/>
              </a:spcBef>
            </a:pPr>
            <a:r>
              <a:rPr lang="ru-RU" sz="1000" spc="55" dirty="0">
                <a:solidFill>
                  <a:srgbClr val="FEFEFE"/>
                </a:solidFill>
                <a:latin typeface="Magistral" panose="02000803050000020004" pitchFamily="50" charset="-52"/>
                <a:cs typeface="Tahoma"/>
              </a:rPr>
              <a:t>Эффе</a:t>
            </a:r>
            <a:r>
              <a:rPr lang="ru-RU" sz="1000" spc="60" dirty="0">
                <a:solidFill>
                  <a:srgbClr val="FEFEFE"/>
                </a:solidFill>
                <a:latin typeface="Magistral" panose="02000803050000020004" pitchFamily="50" charset="-52"/>
                <a:cs typeface="Tahoma"/>
              </a:rPr>
              <a:t>к</a:t>
            </a:r>
            <a:r>
              <a:rPr lang="ru-RU" sz="1000" spc="40" dirty="0">
                <a:solidFill>
                  <a:srgbClr val="FEFEFE"/>
                </a:solidFill>
                <a:latin typeface="Magistral" panose="02000803050000020004" pitchFamily="50" charset="-52"/>
                <a:cs typeface="Tahoma"/>
              </a:rPr>
              <a:t>тивная</a:t>
            </a:r>
            <a:r>
              <a:rPr lang="ru-RU" sz="1000" dirty="0">
                <a:solidFill>
                  <a:srgbClr val="FEFEFE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lang="ru-RU" sz="1000" spc="70" dirty="0">
                <a:solidFill>
                  <a:srgbClr val="FEFEFE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lang="ru-RU" sz="1000" spc="35" dirty="0">
                <a:solidFill>
                  <a:srgbClr val="FEFEFE"/>
                </a:solidFill>
                <a:latin typeface="Magistral" panose="02000803050000020004" pitchFamily="50" charset="-52"/>
                <a:cs typeface="Tahoma"/>
              </a:rPr>
              <a:t>презе</a:t>
            </a:r>
            <a:r>
              <a:rPr lang="ru-RU" sz="1000" spc="45" dirty="0">
                <a:solidFill>
                  <a:srgbClr val="FEFEFE"/>
                </a:solidFill>
                <a:latin typeface="Magistral" panose="02000803050000020004" pitchFamily="50" charset="-52"/>
                <a:cs typeface="Tahoma"/>
              </a:rPr>
              <a:t>н</a:t>
            </a:r>
            <a:r>
              <a:rPr lang="ru-RU" sz="1000" spc="25" dirty="0">
                <a:solidFill>
                  <a:srgbClr val="FEFEFE"/>
                </a:solidFill>
                <a:latin typeface="Magistral" panose="02000803050000020004" pitchFamily="50" charset="-52"/>
                <a:cs typeface="Tahoma"/>
              </a:rPr>
              <a:t>т</a:t>
            </a:r>
            <a:r>
              <a:rPr lang="ru-RU" sz="1000" spc="50" dirty="0">
                <a:solidFill>
                  <a:srgbClr val="FEFEFE"/>
                </a:solidFill>
                <a:latin typeface="Magistral" panose="02000803050000020004" pitchFamily="50" charset="-52"/>
                <a:cs typeface="Tahoma"/>
              </a:rPr>
              <a:t>ация</a:t>
            </a:r>
            <a:r>
              <a:rPr lang="ru-RU" sz="1000" spc="-80" dirty="0">
                <a:solidFill>
                  <a:srgbClr val="FEFEFE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lang="ru-RU" sz="1000" spc="15" dirty="0">
                <a:solidFill>
                  <a:srgbClr val="FEFEFE"/>
                </a:solidFill>
                <a:latin typeface="Magistral" panose="02000803050000020004" pitchFamily="50" charset="-52"/>
                <a:cs typeface="Tahoma"/>
              </a:rPr>
              <a:t>к</a:t>
            </a:r>
            <a:r>
              <a:rPr lang="ru-RU" sz="1000" spc="30" dirty="0">
                <a:solidFill>
                  <a:srgbClr val="FEFEFE"/>
                </a:solidFill>
                <a:latin typeface="Magistral" panose="02000803050000020004" pitchFamily="50" charset="-52"/>
                <a:cs typeface="Tahoma"/>
              </a:rPr>
              <a:t>омпании:</a:t>
            </a:r>
            <a:r>
              <a:rPr lang="ru-RU" sz="1000" spc="-80" dirty="0">
                <a:solidFill>
                  <a:srgbClr val="FEFEFE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lang="ru-RU" sz="1000" spc="65" dirty="0">
                <a:solidFill>
                  <a:srgbClr val="FEFEFE"/>
                </a:solidFill>
                <a:latin typeface="Magistral" panose="02000803050000020004" pitchFamily="50" charset="-52"/>
                <a:cs typeface="Tahoma"/>
              </a:rPr>
              <a:t>данными</a:t>
            </a:r>
            <a:r>
              <a:rPr lang="ru-RU" sz="1000" spc="-80" dirty="0">
                <a:solidFill>
                  <a:srgbClr val="FEFEFE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lang="ru-RU" sz="1000" spc="50" dirty="0">
                <a:solidFill>
                  <a:srgbClr val="FEFEFE"/>
                </a:solidFill>
                <a:latin typeface="Magistral" panose="02000803050000020004" pitchFamily="50" charset="-52"/>
                <a:cs typeface="Tahoma"/>
              </a:rPr>
              <a:t>виз</a:t>
            </a:r>
            <a:r>
              <a:rPr lang="ru-RU" sz="1000" spc="65" dirty="0">
                <a:solidFill>
                  <a:srgbClr val="FEFEFE"/>
                </a:solidFill>
                <a:latin typeface="Magistral" panose="02000803050000020004" pitchFamily="50" charset="-52"/>
                <a:cs typeface="Tahoma"/>
              </a:rPr>
              <a:t>и</a:t>
            </a:r>
            <a:r>
              <a:rPr lang="ru-RU" sz="1000" spc="35" dirty="0">
                <a:solidFill>
                  <a:srgbClr val="FEFEFE"/>
                </a:solidFill>
                <a:latin typeface="Magistral" panose="02000803050000020004" pitchFamily="50" charset="-52"/>
                <a:cs typeface="Tahoma"/>
              </a:rPr>
              <a:t>тки</a:t>
            </a:r>
            <a:r>
              <a:rPr lang="ru-RU" sz="1000" spc="25" dirty="0">
                <a:solidFill>
                  <a:srgbClr val="FEFEFE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lang="ru-RU" sz="1000" spc="45" dirty="0">
                <a:solidFill>
                  <a:srgbClr val="FEFEFE"/>
                </a:solidFill>
                <a:latin typeface="Magistral" panose="02000803050000020004" pitchFamily="50" charset="-52"/>
                <a:cs typeface="Tahoma"/>
              </a:rPr>
              <a:t>просто </a:t>
            </a:r>
            <a:r>
              <a:rPr lang="ru-RU" sz="1000" spc="50" dirty="0">
                <a:solidFill>
                  <a:srgbClr val="FEFEFE"/>
                </a:solidFill>
                <a:latin typeface="Magistral" panose="02000803050000020004" pitchFamily="50" charset="-52"/>
                <a:cs typeface="Tahoma"/>
              </a:rPr>
              <a:t>поделиться </a:t>
            </a:r>
            <a:r>
              <a:rPr lang="ru-RU" sz="1000" spc="35" dirty="0">
                <a:solidFill>
                  <a:srgbClr val="FEFEFE"/>
                </a:solidFill>
                <a:latin typeface="Magistral" panose="02000803050000020004" pitchFamily="50" charset="-52"/>
                <a:cs typeface="Tahoma"/>
              </a:rPr>
              <a:t>через смартфон, </a:t>
            </a:r>
            <a:r>
              <a:rPr lang="ru-RU" sz="1000" spc="45" dirty="0">
                <a:solidFill>
                  <a:srgbClr val="FEFEFE"/>
                </a:solidFill>
                <a:latin typeface="Magistral" panose="02000803050000020004" pitchFamily="50" charset="-52"/>
                <a:cs typeface="Tahoma"/>
              </a:rPr>
              <a:t>потенциальному </a:t>
            </a:r>
            <a:r>
              <a:rPr lang="ru-RU" sz="1000" spc="30" dirty="0">
                <a:solidFill>
                  <a:srgbClr val="FEFEFE"/>
                </a:solidFill>
                <a:latin typeface="Magistral" panose="02000803050000020004" pitchFamily="50" charset="-52"/>
                <a:cs typeface="Tahoma"/>
              </a:rPr>
              <a:t>партнеру не</a:t>
            </a:r>
            <a:r>
              <a:rPr lang="ru-RU" sz="1000" spc="160" dirty="0">
                <a:solidFill>
                  <a:srgbClr val="FEFEFE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lang="ru-RU" sz="1000" spc="55" dirty="0">
                <a:solidFill>
                  <a:srgbClr val="FEFEFE"/>
                </a:solidFill>
                <a:latin typeface="Magistral" panose="02000803050000020004" pitchFamily="50" charset="-52"/>
                <a:cs typeface="Tahoma"/>
              </a:rPr>
              <a:t>нужно </a:t>
            </a:r>
            <a:r>
              <a:rPr lang="ru-RU" sz="1000" spc="45" dirty="0">
                <a:solidFill>
                  <a:srgbClr val="FEFEFE"/>
                </a:solidFill>
                <a:latin typeface="Magistral" panose="02000803050000020004" pitchFamily="50" charset="-52"/>
                <a:cs typeface="Tahoma"/>
              </a:rPr>
              <a:t>дополнительно</a:t>
            </a:r>
            <a:r>
              <a:rPr lang="ru-RU" sz="1000" spc="-75" dirty="0">
                <a:solidFill>
                  <a:srgbClr val="FEFEFE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lang="ru-RU" sz="1000" spc="40" dirty="0">
                <a:solidFill>
                  <a:srgbClr val="FEFEFE"/>
                </a:solidFill>
                <a:latin typeface="Magistral" panose="02000803050000020004" pitchFamily="50" charset="-52"/>
                <a:cs typeface="Tahoma"/>
              </a:rPr>
              <a:t>скачивать</a:t>
            </a:r>
            <a:r>
              <a:rPr lang="ru-RU" sz="1000" spc="160" dirty="0">
                <a:solidFill>
                  <a:srgbClr val="FEFEFE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lang="ru-RU" sz="1000" spc="45" dirty="0">
                <a:solidFill>
                  <a:srgbClr val="FEFEFE"/>
                </a:solidFill>
                <a:latin typeface="Magistral" panose="02000803050000020004" pitchFamily="50" charset="-52"/>
                <a:cs typeface="Tahoma"/>
              </a:rPr>
              <a:t>и</a:t>
            </a:r>
            <a:r>
              <a:rPr lang="ru-RU" sz="1000" spc="-75" dirty="0">
                <a:solidFill>
                  <a:srgbClr val="FEFEFE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lang="ru-RU" sz="1000" spc="40" dirty="0">
                <a:solidFill>
                  <a:srgbClr val="FEFEFE"/>
                </a:solidFill>
                <a:latin typeface="Magistral" panose="02000803050000020004" pitchFamily="50" charset="-52"/>
                <a:cs typeface="Tahoma"/>
              </a:rPr>
              <a:t>устанавливать</a:t>
            </a:r>
            <a:r>
              <a:rPr lang="ru-RU" sz="1000" spc="-70" dirty="0">
                <a:solidFill>
                  <a:srgbClr val="FEFEFE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lang="ru-RU" sz="1000" spc="35" dirty="0">
                <a:solidFill>
                  <a:srgbClr val="FEFEFE"/>
                </a:solidFill>
                <a:latin typeface="Magistral" panose="02000803050000020004" pitchFamily="50" charset="-52"/>
                <a:cs typeface="Tahoma"/>
              </a:rPr>
              <a:t>приложение</a:t>
            </a:r>
            <a:endParaRPr lang="ru-RU" sz="1000" dirty="0">
              <a:latin typeface="Magistral" panose="02000803050000020004" pitchFamily="50" charset="-52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20513" y="1266560"/>
            <a:ext cx="3921656" cy="64203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 indent="29209">
              <a:lnSpc>
                <a:spcPct val="104000"/>
              </a:lnSpc>
              <a:spcBef>
                <a:spcPts val="50"/>
              </a:spcBef>
            </a:pPr>
            <a:r>
              <a:rPr sz="1000" spc="7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-</a:t>
            </a:r>
            <a:r>
              <a:rPr sz="1000" spc="-8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6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Высокий</a:t>
            </a:r>
            <a:r>
              <a:rPr sz="1000" spc="-7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4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клиентский</a:t>
            </a:r>
            <a:r>
              <a:rPr sz="1000" spc="-8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1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сервис:</a:t>
            </a:r>
            <a:r>
              <a:rPr sz="1000" spc="15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4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использование</a:t>
            </a:r>
            <a:r>
              <a:rPr sz="1000" spc="-7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4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электронной </a:t>
            </a:r>
            <a:r>
              <a:rPr sz="1000" spc="-30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1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к</a:t>
            </a:r>
            <a:r>
              <a:rPr sz="1000" spc="4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орпоративной</a:t>
            </a:r>
            <a:r>
              <a:rPr sz="1000" spc="-8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5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виз</a:t>
            </a:r>
            <a:r>
              <a:rPr sz="1000" spc="6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и</a:t>
            </a:r>
            <a:r>
              <a:rPr sz="1000" spc="4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тки</a:t>
            </a:r>
            <a:r>
              <a:rPr sz="1000" spc="-8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7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дает</a:t>
            </a:r>
            <a:r>
              <a:rPr sz="1000" spc="-8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5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г</a:t>
            </a:r>
            <a:r>
              <a:rPr sz="1000" spc="2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ара</a:t>
            </a:r>
            <a:r>
              <a:rPr sz="1000" spc="3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н</a:t>
            </a:r>
            <a:r>
              <a:rPr sz="1000" spc="5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тию</a:t>
            </a:r>
            <a:r>
              <a:rPr sz="1000" spc="-8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4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разв</a:t>
            </a:r>
            <a:r>
              <a:rPr sz="1000" spc="5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и</a:t>
            </a:r>
            <a:r>
              <a:rPr sz="1000" spc="4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тия</a:t>
            </a:r>
            <a:r>
              <a:rPr sz="1000" spc="-8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6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диа</a:t>
            </a:r>
            <a:r>
              <a:rPr sz="1000" spc="5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л</a:t>
            </a:r>
            <a:r>
              <a:rPr sz="1000" spc="8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о</a:t>
            </a:r>
            <a:r>
              <a:rPr sz="1000" spc="4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г</a:t>
            </a:r>
            <a:r>
              <a:rPr sz="1000" spc="2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а   </a:t>
            </a:r>
            <a:r>
              <a:rPr sz="1000" spc="5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с </a:t>
            </a:r>
            <a:r>
              <a:rPr sz="1000" spc="4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клиентом, </a:t>
            </a:r>
            <a:r>
              <a:rPr sz="1000" spc="4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возврата </a:t>
            </a:r>
            <a:r>
              <a:rPr sz="1000" spc="5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его </a:t>
            </a:r>
            <a:r>
              <a:rPr sz="1000" spc="9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для </a:t>
            </a:r>
            <a:r>
              <a:rPr sz="1000" spc="3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повторных </a:t>
            </a:r>
            <a:r>
              <a:rPr sz="1000" spc="4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продаж, </a:t>
            </a:r>
            <a:r>
              <a:rPr sz="1000" spc="5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рост </a:t>
            </a:r>
            <a:r>
              <a:rPr sz="1000" spc="5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4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клиентоориентированности</a:t>
            </a:r>
            <a:r>
              <a:rPr sz="1000" spc="-8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3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компании.</a:t>
            </a:r>
            <a:endParaRPr sz="1000" dirty="0">
              <a:latin typeface="Magistral" panose="02000803050000020004" pitchFamily="50" charset="-52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120334" y="1900549"/>
            <a:ext cx="4364221" cy="2402517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433070" indent="29209">
              <a:lnSpc>
                <a:spcPct val="104000"/>
              </a:lnSpc>
              <a:spcBef>
                <a:spcPts val="50"/>
              </a:spcBef>
              <a:buChar char="-"/>
              <a:tabLst>
                <a:tab pos="127635" algn="l"/>
              </a:tabLst>
            </a:pPr>
            <a:r>
              <a:rPr sz="1000" spc="8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Рост</a:t>
            </a:r>
            <a:r>
              <a:rPr sz="1000" spc="-7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4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популярности</a:t>
            </a:r>
            <a:r>
              <a:rPr sz="1000" spc="16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5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бренда</a:t>
            </a:r>
            <a:r>
              <a:rPr sz="1000" spc="16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3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через</a:t>
            </a:r>
            <a:r>
              <a:rPr sz="1000" spc="16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4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высокий</a:t>
            </a:r>
            <a:r>
              <a:rPr sz="1000" spc="-7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4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коэффициент </a:t>
            </a:r>
            <a:r>
              <a:rPr sz="1000" spc="-30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1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к</a:t>
            </a:r>
            <a:r>
              <a:rPr sz="1000" spc="4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онверсии</a:t>
            </a:r>
            <a:r>
              <a:rPr sz="1000" spc="-8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5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рос</a:t>
            </a:r>
            <a:r>
              <a:rPr sz="1000" spc="2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т</a:t>
            </a:r>
            <a:r>
              <a:rPr sz="1000" spc="4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а</a:t>
            </a:r>
            <a:r>
              <a:rPr sz="1000" spc="-8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1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к</a:t>
            </a:r>
            <a:r>
              <a:rPr sz="1000" spc="4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о</a:t>
            </a:r>
            <a:r>
              <a:rPr sz="1000" spc="5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н</a:t>
            </a:r>
            <a:r>
              <a:rPr sz="1000" spc="2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т</a:t>
            </a:r>
            <a:r>
              <a:rPr sz="1000" spc="4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а</a:t>
            </a:r>
            <a:r>
              <a:rPr sz="1000" spc="5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к</a:t>
            </a:r>
            <a:r>
              <a:rPr sz="1000" spc="2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т</a:t>
            </a:r>
            <a:r>
              <a:rPr sz="1000" spc="6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ов</a:t>
            </a:r>
            <a:r>
              <a:rPr sz="1000" spc="-8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5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с</a:t>
            </a:r>
            <a:r>
              <a:rPr sz="1000" spc="-8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4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п</a:t>
            </a:r>
            <a:r>
              <a:rPr sz="1000" spc="2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о</a:t>
            </a:r>
            <a:r>
              <a:rPr sz="1000" spc="3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т</a:t>
            </a:r>
            <a:r>
              <a:rPr sz="1000" spc="4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енциальными</a:t>
            </a:r>
            <a:r>
              <a:rPr sz="1000" spc="-8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6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к</a:t>
            </a:r>
            <a:r>
              <a:rPr sz="1000" spc="2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лие</a:t>
            </a:r>
            <a:r>
              <a:rPr sz="1000" spc="4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н</a:t>
            </a:r>
            <a:r>
              <a:rPr sz="1000" spc="2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т</a:t>
            </a:r>
            <a:r>
              <a:rPr sz="1000" spc="5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ами   </a:t>
            </a:r>
            <a:r>
              <a:rPr sz="1000" spc="4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в</a:t>
            </a:r>
            <a:r>
              <a:rPr sz="1000" spc="-8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5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за</a:t>
            </a:r>
            <a:r>
              <a:rPr sz="1000" spc="8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к</a:t>
            </a:r>
            <a:r>
              <a:rPr sz="1000" spc="3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люченные</a:t>
            </a:r>
            <a:r>
              <a:rPr sz="1000" spc="-8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13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д</a:t>
            </a:r>
            <a:r>
              <a:rPr sz="1000" spc="8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о</a:t>
            </a:r>
            <a:r>
              <a:rPr sz="1000" spc="4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г</a:t>
            </a:r>
            <a:r>
              <a:rPr sz="1000" spc="3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оворы.</a:t>
            </a:r>
            <a:endParaRPr sz="1000" dirty="0">
              <a:latin typeface="Magistral" panose="02000803050000020004" pitchFamily="50" charset="-52"/>
              <a:cs typeface="Tahoma"/>
            </a:endParaRPr>
          </a:p>
          <a:p>
            <a:pPr marL="12700" marR="5080" indent="29209">
              <a:lnSpc>
                <a:spcPct val="104000"/>
              </a:lnSpc>
              <a:buChar char="-"/>
              <a:tabLst>
                <a:tab pos="127635" algn="l"/>
              </a:tabLst>
            </a:pPr>
            <a:r>
              <a:rPr sz="1000" spc="4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Сокращение</a:t>
            </a:r>
            <a:r>
              <a:rPr sz="1000" spc="-7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6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бюджета</a:t>
            </a:r>
            <a:r>
              <a:rPr sz="1000" spc="-7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5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маркетингового</a:t>
            </a:r>
            <a:r>
              <a:rPr sz="1000" spc="-7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5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продвижения</a:t>
            </a:r>
            <a:r>
              <a:rPr sz="1000" spc="-7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4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и</a:t>
            </a:r>
            <a:r>
              <a:rPr sz="1000" spc="-7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3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рекламы: </a:t>
            </a:r>
            <a:r>
              <a:rPr sz="1000" spc="-30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4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гиб</a:t>
            </a:r>
            <a:r>
              <a:rPr sz="1000" spc="2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к</a:t>
            </a:r>
            <a:r>
              <a:rPr sz="1000" spc="7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ос</a:t>
            </a:r>
            <a:r>
              <a:rPr sz="1000" spc="5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ть</a:t>
            </a:r>
            <a:r>
              <a:rPr sz="1000" spc="-8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3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управления</a:t>
            </a:r>
            <a:r>
              <a:rPr sz="1000" spc="-8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4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и</a:t>
            </a:r>
            <a:r>
              <a:rPr sz="1000" spc="-8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5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формирования</a:t>
            </a:r>
            <a:r>
              <a:rPr sz="1000" spc="-8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4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о</a:t>
            </a:r>
            <a:r>
              <a:rPr sz="1000" spc="5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птимально</a:t>
            </a:r>
            <a:r>
              <a:rPr sz="1000" spc="2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г</a:t>
            </a:r>
            <a:r>
              <a:rPr sz="1000" spc="8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о</a:t>
            </a:r>
            <a:r>
              <a:rPr sz="1000" spc="-8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3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па</a:t>
            </a:r>
            <a:r>
              <a:rPr sz="1000" spc="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к</a:t>
            </a:r>
            <a:r>
              <a:rPr sz="1000" spc="4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е</a:t>
            </a:r>
            <a:r>
              <a:rPr sz="1000" spc="2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т</a:t>
            </a:r>
            <a:r>
              <a:rPr sz="1000" spc="-1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а.</a:t>
            </a:r>
            <a:endParaRPr sz="1000" dirty="0">
              <a:latin typeface="Magistral" panose="02000803050000020004" pitchFamily="50" charset="-52"/>
              <a:cs typeface="Tahoma"/>
            </a:endParaRPr>
          </a:p>
          <a:p>
            <a:pPr marL="12700" marR="453390" indent="29209">
              <a:lnSpc>
                <a:spcPct val="104000"/>
              </a:lnSpc>
              <a:buChar char="-"/>
              <a:tabLst>
                <a:tab pos="127635" algn="l"/>
              </a:tabLst>
            </a:pPr>
            <a:r>
              <a:rPr sz="1000" spc="8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Рост</a:t>
            </a:r>
            <a:r>
              <a:rPr sz="1000" spc="-8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4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и</a:t>
            </a:r>
            <a:r>
              <a:rPr sz="1000" spc="-7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4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контроль</a:t>
            </a:r>
            <a:r>
              <a:rPr sz="1000" spc="-7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5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эффективности</a:t>
            </a:r>
            <a:r>
              <a:rPr sz="1000" spc="-7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3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персонала</a:t>
            </a:r>
            <a:r>
              <a:rPr sz="1000" spc="-7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2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на</a:t>
            </a:r>
            <a:r>
              <a:rPr sz="1000" spc="-7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3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выставках, </a:t>
            </a:r>
            <a:r>
              <a:rPr sz="1000" spc="-29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5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форумах</a:t>
            </a:r>
            <a:r>
              <a:rPr sz="1000" spc="-8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3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через</a:t>
            </a:r>
            <a:r>
              <a:rPr sz="1000" spc="-8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5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функцию</a:t>
            </a:r>
            <a:r>
              <a:rPr sz="1000" spc="-8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4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сбора</a:t>
            </a:r>
            <a:r>
              <a:rPr sz="1000" spc="-8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3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аналитики</a:t>
            </a:r>
            <a:r>
              <a:rPr sz="1000" spc="-8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3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визитки.</a:t>
            </a:r>
            <a:endParaRPr sz="1000" dirty="0">
              <a:latin typeface="Magistral" panose="02000803050000020004" pitchFamily="50" charset="-52"/>
              <a:cs typeface="Tahoma"/>
            </a:endParaRPr>
          </a:p>
          <a:p>
            <a:pPr marL="12700" marR="561340" indent="29209">
              <a:lnSpc>
                <a:spcPct val="104000"/>
              </a:lnSpc>
              <a:buChar char="-"/>
              <a:tabLst>
                <a:tab pos="127635" algn="l"/>
              </a:tabLst>
            </a:pPr>
            <a:r>
              <a:rPr sz="1000" spc="7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Ав</a:t>
            </a:r>
            <a:r>
              <a:rPr sz="1000" spc="4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т</a:t>
            </a:r>
            <a:r>
              <a:rPr sz="1000" spc="5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оматически</a:t>
            </a:r>
            <a:r>
              <a:rPr sz="1000" spc="-8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5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переве</a:t>
            </a:r>
            <a:r>
              <a:rPr sz="1000" spc="3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д</a:t>
            </a:r>
            <a:r>
              <a:rPr sz="1000" spc="4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ет</a:t>
            </a:r>
            <a:r>
              <a:rPr sz="1000" spc="-8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5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данные</a:t>
            </a:r>
            <a:r>
              <a:rPr sz="1000" spc="-8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5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виз</a:t>
            </a:r>
            <a:r>
              <a:rPr sz="1000" spc="6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и</a:t>
            </a:r>
            <a:r>
              <a:rPr sz="1000" spc="4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тки</a:t>
            </a:r>
            <a:r>
              <a:rPr sz="1000" spc="-8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2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на</a:t>
            </a:r>
            <a:r>
              <a:rPr sz="1000" spc="-8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-3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7</a:t>
            </a:r>
            <a:r>
              <a:rPr sz="1000" spc="8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2</a:t>
            </a:r>
            <a:r>
              <a:rPr sz="1000" spc="-8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5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язы</a:t>
            </a:r>
            <a:r>
              <a:rPr sz="1000" spc="4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к</a:t>
            </a:r>
            <a:r>
              <a:rPr sz="1000" spc="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а,  </a:t>
            </a:r>
            <a:r>
              <a:rPr sz="1000" spc="4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облегчит</a:t>
            </a:r>
            <a:r>
              <a:rPr sz="1000" spc="-8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5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коммуникацию</a:t>
            </a:r>
            <a:r>
              <a:rPr sz="1000" spc="-8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5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с</a:t>
            </a:r>
            <a:r>
              <a:rPr sz="1000" spc="-7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4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иностранными</a:t>
            </a:r>
            <a:r>
              <a:rPr sz="1000" spc="-8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2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партнерами.</a:t>
            </a:r>
            <a:endParaRPr sz="1000" dirty="0">
              <a:latin typeface="Magistral" panose="02000803050000020004" pitchFamily="50" charset="-52"/>
              <a:cs typeface="Tahoma"/>
            </a:endParaRPr>
          </a:p>
          <a:p>
            <a:pPr marL="12700" marR="132080" indent="29209">
              <a:lnSpc>
                <a:spcPct val="104000"/>
              </a:lnSpc>
              <a:buChar char="-"/>
              <a:tabLst>
                <a:tab pos="127635" algn="l"/>
              </a:tabLst>
            </a:pPr>
            <a:r>
              <a:rPr sz="1000" spc="4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Контроль </a:t>
            </a:r>
            <a:r>
              <a:rPr sz="1000" spc="5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эффективности </a:t>
            </a:r>
            <a:r>
              <a:rPr sz="1000" spc="1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персонала: </a:t>
            </a:r>
            <a:r>
              <a:rPr sz="1000" spc="4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функция </a:t>
            </a:r>
            <a:r>
              <a:rPr sz="1000" spc="4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контроля </a:t>
            </a:r>
            <a:r>
              <a:rPr sz="1000" spc="4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4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геолокации,</a:t>
            </a:r>
            <a:r>
              <a:rPr sz="1000" spc="-8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5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эффективности</a:t>
            </a:r>
            <a:r>
              <a:rPr sz="1000" spc="-7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4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работы</a:t>
            </a:r>
            <a:r>
              <a:rPr sz="1000" spc="-7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3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персонала</a:t>
            </a:r>
            <a:r>
              <a:rPr sz="1000" spc="-7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5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с</a:t>
            </a:r>
            <a:r>
              <a:rPr sz="1000" spc="-7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6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возможностью </a:t>
            </a:r>
            <a:r>
              <a:rPr sz="1000" spc="-30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5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вы</a:t>
            </a:r>
            <a:r>
              <a:rPr sz="1000" spc="5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с</a:t>
            </a:r>
            <a:r>
              <a:rPr sz="1000" spc="2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т</a:t>
            </a:r>
            <a:r>
              <a:rPr sz="1000" spc="3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авления</a:t>
            </a:r>
            <a:r>
              <a:rPr sz="1000" spc="-8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4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и</a:t>
            </a:r>
            <a:r>
              <a:rPr sz="1000" spc="-8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1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к</a:t>
            </a:r>
            <a:r>
              <a:rPr sz="1000" spc="4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о</a:t>
            </a:r>
            <a:r>
              <a:rPr sz="1000" spc="5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н</a:t>
            </a:r>
            <a:r>
              <a:rPr sz="1000" spc="4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тр</a:t>
            </a:r>
            <a:r>
              <a:rPr sz="1000" spc="4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о</a:t>
            </a:r>
            <a:r>
              <a:rPr sz="1000" spc="3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ля</a:t>
            </a:r>
            <a:r>
              <a:rPr sz="1000" spc="-8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2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KPI.</a:t>
            </a:r>
            <a:endParaRPr sz="1000" dirty="0">
              <a:latin typeface="Magistral" panose="02000803050000020004" pitchFamily="50" charset="-52"/>
              <a:cs typeface="Tahoma"/>
            </a:endParaRPr>
          </a:p>
          <a:p>
            <a:pPr marL="12700" marR="163830" indent="29209">
              <a:lnSpc>
                <a:spcPct val="104000"/>
              </a:lnSpc>
              <a:buChar char="-"/>
              <a:tabLst>
                <a:tab pos="127635" algn="l"/>
              </a:tabLst>
            </a:pPr>
            <a:r>
              <a:rPr sz="1000" spc="4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Снижение </a:t>
            </a:r>
            <a:r>
              <a:rPr sz="1000" spc="6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бюджета </a:t>
            </a:r>
            <a:r>
              <a:rPr sz="1000" spc="2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затрат: </a:t>
            </a:r>
            <a:r>
              <a:rPr sz="1000" spc="5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бумажные </a:t>
            </a:r>
            <a:r>
              <a:rPr sz="1000" spc="5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визитки </a:t>
            </a:r>
            <a:r>
              <a:rPr sz="1000" spc="4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и буклеты </a:t>
            </a:r>
            <a:r>
              <a:rPr sz="1000" spc="5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9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для</a:t>
            </a:r>
            <a:r>
              <a:rPr sz="1000" spc="-7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4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выставок</a:t>
            </a:r>
            <a:r>
              <a:rPr sz="1000" spc="-7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4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больше</a:t>
            </a:r>
            <a:r>
              <a:rPr sz="1000" spc="-7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3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не</a:t>
            </a:r>
            <a:r>
              <a:rPr sz="1000" spc="-7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3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нужны,</a:t>
            </a:r>
            <a:r>
              <a:rPr sz="1000" spc="-7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6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можете</a:t>
            </a:r>
            <a:r>
              <a:rPr sz="1000" spc="-7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5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экономить</a:t>
            </a:r>
            <a:r>
              <a:rPr sz="1000" spc="-7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2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на</a:t>
            </a:r>
            <a:r>
              <a:rPr sz="1000" spc="-7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4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хостинге </a:t>
            </a:r>
            <a:r>
              <a:rPr sz="1000" spc="-30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5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старого</a:t>
            </a:r>
            <a:r>
              <a:rPr sz="1000" spc="-8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2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сайта.</a:t>
            </a:r>
            <a:endParaRPr sz="1000" dirty="0">
              <a:latin typeface="Magistral" panose="02000803050000020004" pitchFamily="50" charset="-52"/>
              <a:cs typeface="Tahom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0" y="366095"/>
            <a:ext cx="4816475" cy="2601595"/>
            <a:chOff x="0" y="366095"/>
            <a:chExt cx="4816475" cy="2601595"/>
          </a:xfrm>
        </p:grpSpPr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66095"/>
              <a:ext cx="4816040" cy="2601495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0" y="366095"/>
              <a:ext cx="4464685" cy="2279650"/>
            </a:xfrm>
            <a:custGeom>
              <a:avLst/>
              <a:gdLst/>
              <a:ahLst/>
              <a:cxnLst/>
              <a:rect l="l" t="t" r="r" b="b"/>
              <a:pathLst>
                <a:path w="4464685" h="2279650">
                  <a:moveTo>
                    <a:pt x="4464342" y="0"/>
                  </a:moveTo>
                  <a:lnTo>
                    <a:pt x="0" y="0"/>
                  </a:lnTo>
                  <a:lnTo>
                    <a:pt x="0" y="2279575"/>
                  </a:lnTo>
                  <a:lnTo>
                    <a:pt x="4464342" y="0"/>
                  </a:lnTo>
                  <a:close/>
                </a:path>
              </a:pathLst>
            </a:custGeom>
            <a:solidFill>
              <a:srgbClr val="1526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0" y="366095"/>
              <a:ext cx="4549775" cy="2313305"/>
            </a:xfrm>
            <a:custGeom>
              <a:avLst/>
              <a:gdLst/>
              <a:ahLst/>
              <a:cxnLst/>
              <a:rect l="l" t="t" r="r" b="b"/>
              <a:pathLst>
                <a:path w="4549775" h="2313305">
                  <a:moveTo>
                    <a:pt x="4549748" y="0"/>
                  </a:moveTo>
                  <a:lnTo>
                    <a:pt x="4464000" y="0"/>
                  </a:lnTo>
                  <a:lnTo>
                    <a:pt x="0" y="2269104"/>
                  </a:lnTo>
                  <a:lnTo>
                    <a:pt x="0" y="2312689"/>
                  </a:lnTo>
                  <a:lnTo>
                    <a:pt x="4549748" y="0"/>
                  </a:lnTo>
                  <a:close/>
                </a:path>
              </a:pathLst>
            </a:custGeom>
            <a:solidFill>
              <a:srgbClr val="86C1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0" y="366095"/>
              <a:ext cx="4639945" cy="2359025"/>
            </a:xfrm>
            <a:custGeom>
              <a:avLst/>
              <a:gdLst/>
              <a:ahLst/>
              <a:cxnLst/>
              <a:rect l="l" t="t" r="r" b="b"/>
              <a:pathLst>
                <a:path w="4639945" h="2359025">
                  <a:moveTo>
                    <a:pt x="4639924" y="0"/>
                  </a:moveTo>
                  <a:lnTo>
                    <a:pt x="4549748" y="0"/>
                  </a:lnTo>
                  <a:lnTo>
                    <a:pt x="0" y="2312689"/>
                  </a:lnTo>
                  <a:lnTo>
                    <a:pt x="0" y="2358525"/>
                  </a:lnTo>
                  <a:lnTo>
                    <a:pt x="4639924" y="0"/>
                  </a:lnTo>
                  <a:close/>
                </a:path>
              </a:pathLst>
            </a:custGeom>
            <a:solidFill>
              <a:srgbClr val="D6D9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616463" y="706531"/>
            <a:ext cx="1329017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65" dirty="0">
                <a:solidFill>
                  <a:srgbClr val="EBECEC"/>
                </a:solidFill>
                <a:latin typeface="Magistral" panose="02000803050000020004" pitchFamily="50" charset="-52"/>
                <a:cs typeface="Tahoma"/>
              </a:rPr>
              <a:t>Какие</a:t>
            </a:r>
            <a:r>
              <a:rPr sz="1200" spc="-100" dirty="0">
                <a:solidFill>
                  <a:srgbClr val="EBECEC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200" spc="40" dirty="0">
                <a:solidFill>
                  <a:srgbClr val="EBECEC"/>
                </a:solidFill>
                <a:latin typeface="Magistral" panose="02000803050000020004" pitchFamily="50" charset="-52"/>
                <a:cs typeface="Tahoma"/>
              </a:rPr>
              <a:t>про</a:t>
            </a:r>
            <a:r>
              <a:rPr sz="1200" spc="25" dirty="0">
                <a:solidFill>
                  <a:srgbClr val="EBECEC"/>
                </a:solidFill>
                <a:latin typeface="Magistral" panose="02000803050000020004" pitchFamily="50" charset="-52"/>
                <a:cs typeface="Tahoma"/>
              </a:rPr>
              <a:t>б</a:t>
            </a:r>
            <a:r>
              <a:rPr sz="1200" spc="65" dirty="0">
                <a:solidFill>
                  <a:srgbClr val="EBECEC"/>
                </a:solidFill>
                <a:latin typeface="Magistral" panose="02000803050000020004" pitchFamily="50" charset="-52"/>
                <a:cs typeface="Tahoma"/>
              </a:rPr>
              <a:t>лемы</a:t>
            </a:r>
            <a:endParaRPr sz="1200" dirty="0">
              <a:latin typeface="Magistral" panose="02000803050000020004" pitchFamily="50" charset="-52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16464" y="896722"/>
            <a:ext cx="2437886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35" dirty="0">
                <a:solidFill>
                  <a:srgbClr val="EBECEC"/>
                </a:solidFill>
                <a:latin typeface="Magistral" panose="02000803050000020004" pitchFamily="50" charset="-52"/>
                <a:cs typeface="Tahoma"/>
              </a:rPr>
              <a:t>с</a:t>
            </a:r>
            <a:r>
              <a:rPr sz="1200" spc="70" dirty="0">
                <a:solidFill>
                  <a:srgbClr val="EBECEC"/>
                </a:solidFill>
                <a:latin typeface="Magistral" panose="02000803050000020004" pitchFamily="50" charset="-52"/>
                <a:cs typeface="Tahoma"/>
              </a:rPr>
              <a:t>обс</a:t>
            </a:r>
            <a:r>
              <a:rPr sz="1200" spc="40" dirty="0">
                <a:solidFill>
                  <a:srgbClr val="EBECEC"/>
                </a:solidFill>
                <a:latin typeface="Magistral" panose="02000803050000020004" pitchFamily="50" charset="-52"/>
                <a:cs typeface="Tahoma"/>
              </a:rPr>
              <a:t>твенни</a:t>
            </a:r>
            <a:r>
              <a:rPr sz="1200" spc="25" dirty="0">
                <a:solidFill>
                  <a:srgbClr val="EBECEC"/>
                </a:solidFill>
                <a:latin typeface="Magistral" panose="02000803050000020004" pitchFamily="50" charset="-52"/>
                <a:cs typeface="Tahoma"/>
              </a:rPr>
              <a:t>к</a:t>
            </a:r>
            <a:r>
              <a:rPr sz="1200" spc="65" dirty="0">
                <a:solidFill>
                  <a:srgbClr val="EBECEC"/>
                </a:solidFill>
                <a:latin typeface="Magistral" panose="02000803050000020004" pitchFamily="50" charset="-52"/>
                <a:cs typeface="Tahoma"/>
              </a:rPr>
              <a:t>а/</a:t>
            </a:r>
            <a:r>
              <a:rPr sz="1200" spc="65" dirty="0" err="1">
                <a:solidFill>
                  <a:srgbClr val="EBECEC"/>
                </a:solidFill>
                <a:latin typeface="Magistral" panose="02000803050000020004" pitchFamily="50" charset="-52"/>
                <a:cs typeface="Tahoma"/>
              </a:rPr>
              <a:t>ру</a:t>
            </a:r>
            <a:r>
              <a:rPr sz="1200" spc="45" dirty="0" err="1">
                <a:solidFill>
                  <a:srgbClr val="EBECEC"/>
                </a:solidFill>
                <a:latin typeface="Magistral" panose="02000803050000020004" pitchFamily="50" charset="-52"/>
                <a:cs typeface="Tahoma"/>
              </a:rPr>
              <a:t>к</a:t>
            </a:r>
            <a:r>
              <a:rPr sz="1200" spc="80" dirty="0" err="1">
                <a:solidFill>
                  <a:srgbClr val="EBECEC"/>
                </a:solidFill>
                <a:latin typeface="Magistral" panose="02000803050000020004" pitchFamily="50" charset="-52"/>
                <a:cs typeface="Tahoma"/>
              </a:rPr>
              <a:t>ов</a:t>
            </a:r>
            <a:r>
              <a:rPr sz="1200" spc="40" dirty="0" err="1">
                <a:solidFill>
                  <a:srgbClr val="EBECEC"/>
                </a:solidFill>
                <a:latin typeface="Magistral" panose="02000803050000020004" pitchFamily="50" charset="-52"/>
                <a:cs typeface="Tahoma"/>
              </a:rPr>
              <a:t>о</a:t>
            </a:r>
            <a:r>
              <a:rPr sz="1200" spc="125" dirty="0" err="1">
                <a:solidFill>
                  <a:srgbClr val="EBECEC"/>
                </a:solidFill>
                <a:latin typeface="Magistral" panose="02000803050000020004" pitchFamily="50" charset="-52"/>
                <a:cs typeface="Tahoma"/>
              </a:rPr>
              <a:t>д</a:t>
            </a:r>
            <a:r>
              <a:rPr sz="1200" spc="135" dirty="0" err="1">
                <a:solidFill>
                  <a:srgbClr val="EBECEC"/>
                </a:solidFill>
                <a:latin typeface="Magistral" panose="02000803050000020004" pitchFamily="50" charset="-52"/>
                <a:cs typeface="Tahoma"/>
              </a:rPr>
              <a:t>и</a:t>
            </a:r>
            <a:r>
              <a:rPr sz="1200" spc="40" dirty="0" err="1">
                <a:solidFill>
                  <a:srgbClr val="EBECEC"/>
                </a:solidFill>
                <a:latin typeface="Magistral" panose="02000803050000020004" pitchFamily="50" charset="-52"/>
                <a:cs typeface="Tahoma"/>
              </a:rPr>
              <a:t>теля</a:t>
            </a:r>
            <a:endParaRPr sz="1200" dirty="0">
              <a:latin typeface="Magistral" panose="02000803050000020004" pitchFamily="50" charset="-52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16451" y="1086910"/>
            <a:ext cx="16236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45" dirty="0">
                <a:solidFill>
                  <a:srgbClr val="EBECEC"/>
                </a:solidFill>
                <a:latin typeface="Magistral" panose="02000803050000020004" pitchFamily="50" charset="-52"/>
                <a:cs typeface="Tahoma"/>
              </a:rPr>
              <a:t>решает</a:t>
            </a:r>
            <a:r>
              <a:rPr sz="1200" spc="-100" dirty="0">
                <a:solidFill>
                  <a:srgbClr val="EBECEC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200" spc="55" dirty="0">
                <a:solidFill>
                  <a:srgbClr val="EBECEC"/>
                </a:solidFill>
                <a:latin typeface="Magistral" panose="02000803050000020004" pitchFamily="50" charset="-52"/>
                <a:cs typeface="Tahoma"/>
              </a:rPr>
              <a:t>э</a:t>
            </a:r>
            <a:r>
              <a:rPr sz="1200" spc="35" dirty="0">
                <a:solidFill>
                  <a:srgbClr val="EBECEC"/>
                </a:solidFill>
                <a:latin typeface="Magistral" panose="02000803050000020004" pitchFamily="50" charset="-52"/>
                <a:cs typeface="Tahoma"/>
              </a:rPr>
              <a:t>ле</a:t>
            </a:r>
            <a:r>
              <a:rPr sz="1200" spc="55" dirty="0">
                <a:solidFill>
                  <a:srgbClr val="EBECEC"/>
                </a:solidFill>
                <a:latin typeface="Magistral" panose="02000803050000020004" pitchFamily="50" charset="-52"/>
                <a:cs typeface="Tahoma"/>
              </a:rPr>
              <a:t>к</a:t>
            </a:r>
            <a:r>
              <a:rPr sz="1200" spc="45" dirty="0">
                <a:solidFill>
                  <a:srgbClr val="EBECEC"/>
                </a:solidFill>
                <a:latin typeface="Magistral" panose="02000803050000020004" pitchFamily="50" charset="-52"/>
                <a:cs typeface="Tahoma"/>
              </a:rPr>
              <a:t>тронная</a:t>
            </a:r>
            <a:endParaRPr sz="1200" dirty="0">
              <a:latin typeface="Magistral" panose="02000803050000020004" pitchFamily="50" charset="-52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16446" y="1277098"/>
            <a:ext cx="1209458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20" dirty="0">
                <a:solidFill>
                  <a:srgbClr val="EBECEC"/>
                </a:solidFill>
                <a:latin typeface="Magistral" panose="02000803050000020004" pitchFamily="50" charset="-52"/>
                <a:cs typeface="Tahoma"/>
              </a:rPr>
              <a:t>к</a:t>
            </a:r>
            <a:r>
              <a:rPr sz="1200" spc="45" dirty="0">
                <a:solidFill>
                  <a:srgbClr val="EBECEC"/>
                </a:solidFill>
                <a:latin typeface="Magistral" panose="02000803050000020004" pitchFamily="50" charset="-52"/>
                <a:cs typeface="Tahoma"/>
              </a:rPr>
              <a:t>орпоративная</a:t>
            </a:r>
            <a:endParaRPr sz="1200" dirty="0">
              <a:latin typeface="Magistral" panose="02000803050000020004" pitchFamily="50" charset="-52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16449" y="1467285"/>
            <a:ext cx="651297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60" dirty="0">
                <a:solidFill>
                  <a:srgbClr val="EBECEC"/>
                </a:solidFill>
                <a:latin typeface="Magistral" panose="02000803050000020004" pitchFamily="50" charset="-52"/>
                <a:cs typeface="Tahoma"/>
              </a:rPr>
              <a:t>виз</a:t>
            </a:r>
            <a:r>
              <a:rPr sz="1200" spc="75" dirty="0">
                <a:solidFill>
                  <a:srgbClr val="EBECEC"/>
                </a:solidFill>
                <a:latin typeface="Magistral" panose="02000803050000020004" pitchFamily="50" charset="-52"/>
                <a:cs typeface="Tahoma"/>
              </a:rPr>
              <a:t>и</a:t>
            </a:r>
            <a:r>
              <a:rPr sz="1200" spc="50" dirty="0">
                <a:solidFill>
                  <a:srgbClr val="EBECEC"/>
                </a:solidFill>
                <a:latin typeface="Magistral" panose="02000803050000020004" pitchFamily="50" charset="-52"/>
                <a:cs typeface="Tahoma"/>
              </a:rPr>
              <a:t>т</a:t>
            </a:r>
            <a:r>
              <a:rPr sz="1200" spc="35" dirty="0">
                <a:solidFill>
                  <a:srgbClr val="EBECEC"/>
                </a:solidFill>
                <a:latin typeface="Magistral" panose="02000803050000020004" pitchFamily="50" charset="-52"/>
                <a:cs typeface="Tahoma"/>
              </a:rPr>
              <a:t>к</a:t>
            </a:r>
            <a:r>
              <a:rPr sz="1200" spc="45" dirty="0">
                <a:solidFill>
                  <a:srgbClr val="EBECEC"/>
                </a:solidFill>
                <a:latin typeface="Magistral" panose="02000803050000020004" pitchFamily="50" charset="-52"/>
                <a:cs typeface="Tahoma"/>
              </a:rPr>
              <a:t>а</a:t>
            </a:r>
            <a:endParaRPr sz="1200" dirty="0">
              <a:latin typeface="Magistral" panose="02000803050000020004" pitchFamily="50" charset="-52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612434" y="4237026"/>
            <a:ext cx="8255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65" dirty="0">
                <a:solidFill>
                  <a:srgbClr val="9D9E9E"/>
                </a:solidFill>
                <a:latin typeface="Tahoma"/>
                <a:cs typeface="Tahoma"/>
              </a:rPr>
              <a:t>6</a:t>
            </a:r>
            <a:endParaRPr sz="7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58970"/>
            <a:ext cx="8731250" cy="4671060"/>
            <a:chOff x="0" y="358970"/>
            <a:chExt cx="8731250" cy="46710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8859" y="4668969"/>
              <a:ext cx="8461112" cy="36088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75174" y="358970"/>
              <a:ext cx="155448" cy="466953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360000"/>
              <a:ext cx="8565515" cy="4320540"/>
            </a:xfrm>
            <a:custGeom>
              <a:avLst/>
              <a:gdLst/>
              <a:ahLst/>
              <a:cxnLst/>
              <a:rect l="l" t="t" r="r" b="b"/>
              <a:pathLst>
                <a:path w="8565515" h="4320540">
                  <a:moveTo>
                    <a:pt x="0" y="4319998"/>
                  </a:moveTo>
                  <a:lnTo>
                    <a:pt x="0" y="0"/>
                  </a:lnTo>
                  <a:lnTo>
                    <a:pt x="8565227" y="0"/>
                  </a:lnTo>
                  <a:lnTo>
                    <a:pt x="8565227" y="4319998"/>
                  </a:lnTo>
                  <a:lnTo>
                    <a:pt x="0" y="4319998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570960"/>
              <a:ext cx="1473200" cy="36195"/>
            </a:xfrm>
            <a:custGeom>
              <a:avLst/>
              <a:gdLst/>
              <a:ahLst/>
              <a:cxnLst/>
              <a:rect l="l" t="t" r="r" b="b"/>
              <a:pathLst>
                <a:path w="1473200" h="36195">
                  <a:moveTo>
                    <a:pt x="1472633" y="0"/>
                  </a:moveTo>
                  <a:lnTo>
                    <a:pt x="0" y="0"/>
                  </a:lnTo>
                  <a:lnTo>
                    <a:pt x="0" y="35999"/>
                  </a:lnTo>
                  <a:lnTo>
                    <a:pt x="1472633" y="35999"/>
                  </a:lnTo>
                  <a:lnTo>
                    <a:pt x="1472633" y="0"/>
                  </a:lnTo>
                  <a:close/>
                </a:path>
              </a:pathLst>
            </a:custGeom>
            <a:solidFill>
              <a:srgbClr val="86C1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606959"/>
              <a:ext cx="1473200" cy="38100"/>
            </a:xfrm>
            <a:custGeom>
              <a:avLst/>
              <a:gdLst/>
              <a:ahLst/>
              <a:cxnLst/>
              <a:rect l="l" t="t" r="r" b="b"/>
              <a:pathLst>
                <a:path w="1473200" h="38100">
                  <a:moveTo>
                    <a:pt x="1472633" y="0"/>
                  </a:moveTo>
                  <a:lnTo>
                    <a:pt x="0" y="0"/>
                  </a:lnTo>
                  <a:lnTo>
                    <a:pt x="0" y="37861"/>
                  </a:lnTo>
                  <a:lnTo>
                    <a:pt x="1472633" y="37861"/>
                  </a:lnTo>
                  <a:lnTo>
                    <a:pt x="1472633" y="0"/>
                  </a:lnTo>
                  <a:close/>
                </a:path>
              </a:pathLst>
            </a:custGeom>
            <a:solidFill>
              <a:srgbClr val="D6D9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28776" y="360000"/>
              <a:ext cx="7037070" cy="537845"/>
            </a:xfrm>
            <a:custGeom>
              <a:avLst/>
              <a:gdLst/>
              <a:ahLst/>
              <a:cxnLst/>
              <a:rect l="l" t="t" r="r" b="b"/>
              <a:pathLst>
                <a:path w="7037070" h="537844">
                  <a:moveTo>
                    <a:pt x="7036451" y="0"/>
                  </a:moveTo>
                  <a:lnTo>
                    <a:pt x="0" y="0"/>
                  </a:lnTo>
                  <a:lnTo>
                    <a:pt x="0" y="537702"/>
                  </a:lnTo>
                  <a:lnTo>
                    <a:pt x="7036451" y="537702"/>
                  </a:lnTo>
                  <a:lnTo>
                    <a:pt x="7036451" y="0"/>
                  </a:lnTo>
                  <a:close/>
                </a:path>
              </a:pathLst>
            </a:custGeom>
            <a:solidFill>
              <a:srgbClr val="5E89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732065" y="530319"/>
            <a:ext cx="6300563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65" dirty="0">
                <a:solidFill>
                  <a:srgbClr val="FEFEFE"/>
                </a:solidFill>
                <a:latin typeface="Magistral" panose="02000803050000020004" pitchFamily="50" charset="-52"/>
              </a:rPr>
              <a:t>Инструменты</a:t>
            </a:r>
            <a:r>
              <a:rPr spc="-100" dirty="0">
                <a:solidFill>
                  <a:srgbClr val="FEFEFE"/>
                </a:solidFill>
                <a:latin typeface="Magistral" panose="02000803050000020004" pitchFamily="50" charset="-52"/>
              </a:rPr>
              <a:t> </a:t>
            </a:r>
            <a:r>
              <a:rPr spc="50" dirty="0">
                <a:solidFill>
                  <a:srgbClr val="FEFEFE"/>
                </a:solidFill>
                <a:latin typeface="Magistral" panose="02000803050000020004" pitchFamily="50" charset="-52"/>
              </a:rPr>
              <a:t>электронной</a:t>
            </a:r>
            <a:r>
              <a:rPr spc="-95" dirty="0">
                <a:solidFill>
                  <a:srgbClr val="FEFEFE"/>
                </a:solidFill>
                <a:latin typeface="Magistral" panose="02000803050000020004" pitchFamily="50" charset="-52"/>
              </a:rPr>
              <a:t> </a:t>
            </a:r>
            <a:r>
              <a:rPr spc="50" dirty="0">
                <a:solidFill>
                  <a:srgbClr val="FEFEFE"/>
                </a:solidFill>
                <a:latin typeface="Magistral" panose="02000803050000020004" pitchFamily="50" charset="-52"/>
              </a:rPr>
              <a:t>корпоративной</a:t>
            </a:r>
            <a:r>
              <a:rPr spc="-95" dirty="0">
                <a:solidFill>
                  <a:srgbClr val="FEFEFE"/>
                </a:solidFill>
                <a:latin typeface="Magistral" panose="02000803050000020004" pitchFamily="50" charset="-52"/>
              </a:rPr>
              <a:t> </a:t>
            </a:r>
            <a:r>
              <a:rPr spc="60" dirty="0">
                <a:solidFill>
                  <a:srgbClr val="FEFEFE"/>
                </a:solidFill>
                <a:latin typeface="Magistral" panose="02000803050000020004" pitchFamily="50" charset="-52"/>
              </a:rPr>
              <a:t>визитки</a:t>
            </a:r>
            <a:r>
              <a:rPr spc="-100" dirty="0">
                <a:solidFill>
                  <a:srgbClr val="FEFEFE"/>
                </a:solidFill>
                <a:latin typeface="Magistral" panose="02000803050000020004" pitchFamily="50" charset="-52"/>
              </a:rPr>
              <a:t> </a:t>
            </a:r>
            <a:r>
              <a:rPr spc="40" dirty="0">
                <a:solidFill>
                  <a:srgbClr val="FEFEFE"/>
                </a:solidFill>
                <a:latin typeface="Magistral" panose="02000803050000020004" pitchFamily="50" charset="-52"/>
              </a:rPr>
              <a:t>(пример</a:t>
            </a:r>
            <a:r>
              <a:rPr spc="-95" dirty="0">
                <a:solidFill>
                  <a:srgbClr val="FEFEFE"/>
                </a:solidFill>
                <a:latin typeface="Magistral" panose="02000803050000020004" pitchFamily="50" charset="-52"/>
              </a:rPr>
              <a:t> </a:t>
            </a:r>
            <a:r>
              <a:rPr spc="45" dirty="0">
                <a:solidFill>
                  <a:srgbClr val="FEFEFE"/>
                </a:solidFill>
                <a:latin typeface="Magistral" panose="02000803050000020004" pitchFamily="50" charset="-52"/>
              </a:rPr>
              <a:t>кнопки</a:t>
            </a:r>
            <a:r>
              <a:rPr spc="-95" dirty="0">
                <a:solidFill>
                  <a:srgbClr val="FEFEFE"/>
                </a:solidFill>
                <a:latin typeface="Magistral" panose="02000803050000020004" pitchFamily="50" charset="-52"/>
              </a:rPr>
              <a:t> </a:t>
            </a:r>
            <a:r>
              <a:rPr spc="25" dirty="0">
                <a:solidFill>
                  <a:srgbClr val="FEFEFE"/>
                </a:solidFill>
                <a:latin typeface="Magistral" panose="02000803050000020004" pitchFamily="50" charset="-52"/>
              </a:rPr>
              <a:t>«контакты»)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616924" y="4237026"/>
            <a:ext cx="7366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9D9E9E"/>
                </a:solidFill>
                <a:latin typeface="Tahoma"/>
                <a:cs typeface="Tahoma"/>
              </a:rPr>
              <a:t>7</a:t>
            </a:r>
            <a:endParaRPr sz="700">
              <a:latin typeface="Tahoma"/>
              <a:cs typeface="Tahoma"/>
            </a:endParaRPr>
          </a:p>
        </p:txBody>
      </p: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25154" y="898466"/>
            <a:ext cx="3093713" cy="3770369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945778" y="1334329"/>
            <a:ext cx="2118358" cy="652273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945778" y="2203009"/>
            <a:ext cx="1386838" cy="652269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945778" y="3105212"/>
            <a:ext cx="2118358" cy="652273"/>
          </a:xfrm>
          <a:prstGeom prst="rect">
            <a:avLst/>
          </a:prstGeom>
        </p:spPr>
      </p:pic>
      <p:sp>
        <p:nvSpPr>
          <p:cNvPr id="16" name="object 16"/>
          <p:cNvSpPr/>
          <p:nvPr/>
        </p:nvSpPr>
        <p:spPr>
          <a:xfrm>
            <a:off x="2012568" y="897703"/>
            <a:ext cx="1998980" cy="216535"/>
          </a:xfrm>
          <a:custGeom>
            <a:avLst/>
            <a:gdLst/>
            <a:ahLst/>
            <a:cxnLst/>
            <a:rect l="l" t="t" r="r" b="b"/>
            <a:pathLst>
              <a:path w="1998979" h="216534">
                <a:moveTo>
                  <a:pt x="1998717" y="0"/>
                </a:moveTo>
                <a:lnTo>
                  <a:pt x="0" y="0"/>
                </a:lnTo>
                <a:lnTo>
                  <a:pt x="0" y="216324"/>
                </a:lnTo>
                <a:lnTo>
                  <a:pt x="1998717" y="216324"/>
                </a:lnTo>
                <a:lnTo>
                  <a:pt x="19987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012568" y="897703"/>
            <a:ext cx="1998980" cy="216535"/>
          </a:xfrm>
          <a:custGeom>
            <a:avLst/>
            <a:gdLst/>
            <a:ahLst/>
            <a:cxnLst/>
            <a:rect l="l" t="t" r="r" b="b"/>
            <a:pathLst>
              <a:path w="1998979" h="216534">
                <a:moveTo>
                  <a:pt x="1998717" y="0"/>
                </a:moveTo>
                <a:lnTo>
                  <a:pt x="1998717" y="216324"/>
                </a:lnTo>
                <a:lnTo>
                  <a:pt x="0" y="216324"/>
                </a:lnTo>
                <a:lnTo>
                  <a:pt x="0" y="0"/>
                </a:lnTo>
                <a:lnTo>
                  <a:pt x="1998717" y="0"/>
                </a:lnTo>
                <a:close/>
              </a:path>
            </a:pathLst>
          </a:custGeom>
          <a:ln w="7199">
            <a:solidFill>
              <a:srgbClr val="B2B3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115907" y="2054264"/>
            <a:ext cx="311785" cy="27940"/>
          </a:xfrm>
          <a:custGeom>
            <a:avLst/>
            <a:gdLst/>
            <a:ahLst/>
            <a:cxnLst/>
            <a:rect l="l" t="t" r="r" b="b"/>
            <a:pathLst>
              <a:path w="311785" h="27939">
                <a:moveTo>
                  <a:pt x="16422" y="0"/>
                </a:moveTo>
                <a:lnTo>
                  <a:pt x="11202" y="0"/>
                </a:lnTo>
                <a:lnTo>
                  <a:pt x="8851" y="582"/>
                </a:lnTo>
                <a:lnTo>
                  <a:pt x="4654" y="2919"/>
                </a:lnTo>
                <a:lnTo>
                  <a:pt x="3008" y="4550"/>
                </a:lnTo>
                <a:lnTo>
                  <a:pt x="600" y="8741"/>
                </a:lnTo>
                <a:lnTo>
                  <a:pt x="0" y="11113"/>
                </a:lnTo>
                <a:lnTo>
                  <a:pt x="0" y="16402"/>
                </a:lnTo>
                <a:lnTo>
                  <a:pt x="11202" y="27569"/>
                </a:lnTo>
                <a:lnTo>
                  <a:pt x="16422" y="27569"/>
                </a:lnTo>
                <a:lnTo>
                  <a:pt x="18776" y="26974"/>
                </a:lnTo>
                <a:lnTo>
                  <a:pt x="22967" y="24606"/>
                </a:lnTo>
                <a:lnTo>
                  <a:pt x="23248" y="24325"/>
                </a:lnTo>
                <a:lnTo>
                  <a:pt x="11889" y="24325"/>
                </a:lnTo>
                <a:lnTo>
                  <a:pt x="10162" y="23882"/>
                </a:lnTo>
                <a:lnTo>
                  <a:pt x="7105" y="22132"/>
                </a:lnTo>
                <a:lnTo>
                  <a:pt x="5902" y="20887"/>
                </a:lnTo>
                <a:lnTo>
                  <a:pt x="4154" y="17658"/>
                </a:lnTo>
                <a:lnTo>
                  <a:pt x="3710" y="15819"/>
                </a:lnTo>
                <a:lnTo>
                  <a:pt x="3710" y="11696"/>
                </a:lnTo>
                <a:lnTo>
                  <a:pt x="11889" y="3192"/>
                </a:lnTo>
                <a:lnTo>
                  <a:pt x="23242" y="3192"/>
                </a:lnTo>
                <a:lnTo>
                  <a:pt x="22967" y="2919"/>
                </a:lnTo>
                <a:lnTo>
                  <a:pt x="18776" y="582"/>
                </a:lnTo>
                <a:lnTo>
                  <a:pt x="16422" y="0"/>
                </a:lnTo>
                <a:close/>
              </a:path>
              <a:path w="311785" h="27939">
                <a:moveTo>
                  <a:pt x="23242" y="3192"/>
                </a:moveTo>
                <a:lnTo>
                  <a:pt x="15735" y="3192"/>
                </a:lnTo>
                <a:lnTo>
                  <a:pt x="17466" y="3628"/>
                </a:lnTo>
                <a:lnTo>
                  <a:pt x="20523" y="5386"/>
                </a:lnTo>
                <a:lnTo>
                  <a:pt x="21710" y="6631"/>
                </a:lnTo>
                <a:lnTo>
                  <a:pt x="23435" y="9860"/>
                </a:lnTo>
                <a:lnTo>
                  <a:pt x="23860" y="11696"/>
                </a:lnTo>
                <a:lnTo>
                  <a:pt x="23860" y="15819"/>
                </a:lnTo>
                <a:lnTo>
                  <a:pt x="15735" y="24325"/>
                </a:lnTo>
                <a:lnTo>
                  <a:pt x="23248" y="24325"/>
                </a:lnTo>
                <a:lnTo>
                  <a:pt x="24608" y="22964"/>
                </a:lnTo>
                <a:lnTo>
                  <a:pt x="26981" y="18774"/>
                </a:lnTo>
                <a:lnTo>
                  <a:pt x="27571" y="16402"/>
                </a:lnTo>
                <a:lnTo>
                  <a:pt x="27571" y="11113"/>
                </a:lnTo>
                <a:lnTo>
                  <a:pt x="26981" y="8741"/>
                </a:lnTo>
                <a:lnTo>
                  <a:pt x="24608" y="4550"/>
                </a:lnTo>
                <a:lnTo>
                  <a:pt x="23242" y="3192"/>
                </a:lnTo>
                <a:close/>
              </a:path>
              <a:path w="311785" h="27939">
                <a:moveTo>
                  <a:pt x="52566" y="201"/>
                </a:moveTo>
                <a:lnTo>
                  <a:pt x="48905" y="201"/>
                </a:lnTo>
                <a:lnTo>
                  <a:pt x="48905" y="27313"/>
                </a:lnTo>
                <a:lnTo>
                  <a:pt x="52566" y="27313"/>
                </a:lnTo>
                <a:lnTo>
                  <a:pt x="52566" y="15250"/>
                </a:lnTo>
                <a:lnTo>
                  <a:pt x="63195" y="15250"/>
                </a:lnTo>
                <a:lnTo>
                  <a:pt x="61635" y="13345"/>
                </a:lnTo>
                <a:lnTo>
                  <a:pt x="62640" y="12106"/>
                </a:lnTo>
                <a:lnTo>
                  <a:pt x="52566" y="12106"/>
                </a:lnTo>
                <a:lnTo>
                  <a:pt x="52566" y="201"/>
                </a:lnTo>
                <a:close/>
              </a:path>
              <a:path w="311785" h="27939">
                <a:moveTo>
                  <a:pt x="63195" y="15250"/>
                </a:moveTo>
                <a:lnTo>
                  <a:pt x="58747" y="15250"/>
                </a:lnTo>
                <a:lnTo>
                  <a:pt x="68748" y="27313"/>
                </a:lnTo>
                <a:lnTo>
                  <a:pt x="73075" y="27313"/>
                </a:lnTo>
                <a:lnTo>
                  <a:pt x="63195" y="15250"/>
                </a:lnTo>
                <a:close/>
              </a:path>
              <a:path w="311785" h="27939">
                <a:moveTo>
                  <a:pt x="72302" y="201"/>
                </a:moveTo>
                <a:lnTo>
                  <a:pt x="68334" y="201"/>
                </a:lnTo>
                <a:lnTo>
                  <a:pt x="58802" y="12106"/>
                </a:lnTo>
                <a:lnTo>
                  <a:pt x="62640" y="12106"/>
                </a:lnTo>
                <a:lnTo>
                  <a:pt x="72302" y="201"/>
                </a:lnTo>
                <a:close/>
              </a:path>
              <a:path w="311785" h="27939">
                <a:moveTo>
                  <a:pt x="91659" y="0"/>
                </a:moveTo>
                <a:lnTo>
                  <a:pt x="86438" y="0"/>
                </a:lnTo>
                <a:lnTo>
                  <a:pt x="84087" y="582"/>
                </a:lnTo>
                <a:lnTo>
                  <a:pt x="79894" y="2919"/>
                </a:lnTo>
                <a:lnTo>
                  <a:pt x="78249" y="4550"/>
                </a:lnTo>
                <a:lnTo>
                  <a:pt x="75840" y="8741"/>
                </a:lnTo>
                <a:lnTo>
                  <a:pt x="75239" y="11113"/>
                </a:lnTo>
                <a:lnTo>
                  <a:pt x="75239" y="16402"/>
                </a:lnTo>
                <a:lnTo>
                  <a:pt x="86438" y="27569"/>
                </a:lnTo>
                <a:lnTo>
                  <a:pt x="91659" y="27569"/>
                </a:lnTo>
                <a:lnTo>
                  <a:pt x="94016" y="26974"/>
                </a:lnTo>
                <a:lnTo>
                  <a:pt x="98207" y="24606"/>
                </a:lnTo>
                <a:lnTo>
                  <a:pt x="98488" y="24325"/>
                </a:lnTo>
                <a:lnTo>
                  <a:pt x="87127" y="24325"/>
                </a:lnTo>
                <a:lnTo>
                  <a:pt x="85402" y="23882"/>
                </a:lnTo>
                <a:lnTo>
                  <a:pt x="82345" y="22132"/>
                </a:lnTo>
                <a:lnTo>
                  <a:pt x="81140" y="20887"/>
                </a:lnTo>
                <a:lnTo>
                  <a:pt x="79390" y="17658"/>
                </a:lnTo>
                <a:lnTo>
                  <a:pt x="78950" y="15819"/>
                </a:lnTo>
                <a:lnTo>
                  <a:pt x="78950" y="11696"/>
                </a:lnTo>
                <a:lnTo>
                  <a:pt x="87127" y="3192"/>
                </a:lnTo>
                <a:lnTo>
                  <a:pt x="98482" y="3192"/>
                </a:lnTo>
                <a:lnTo>
                  <a:pt x="98207" y="2919"/>
                </a:lnTo>
                <a:lnTo>
                  <a:pt x="94016" y="582"/>
                </a:lnTo>
                <a:lnTo>
                  <a:pt x="91659" y="0"/>
                </a:lnTo>
                <a:close/>
              </a:path>
              <a:path w="311785" h="27939">
                <a:moveTo>
                  <a:pt x="98482" y="3192"/>
                </a:moveTo>
                <a:lnTo>
                  <a:pt x="90971" y="3192"/>
                </a:lnTo>
                <a:lnTo>
                  <a:pt x="92703" y="3628"/>
                </a:lnTo>
                <a:lnTo>
                  <a:pt x="95759" y="5386"/>
                </a:lnTo>
                <a:lnTo>
                  <a:pt x="96951" y="6631"/>
                </a:lnTo>
                <a:lnTo>
                  <a:pt x="98671" y="9860"/>
                </a:lnTo>
                <a:lnTo>
                  <a:pt x="99100" y="11696"/>
                </a:lnTo>
                <a:lnTo>
                  <a:pt x="99100" y="15819"/>
                </a:lnTo>
                <a:lnTo>
                  <a:pt x="90971" y="24325"/>
                </a:lnTo>
                <a:lnTo>
                  <a:pt x="98488" y="24325"/>
                </a:lnTo>
                <a:lnTo>
                  <a:pt x="99848" y="22964"/>
                </a:lnTo>
                <a:lnTo>
                  <a:pt x="102218" y="18774"/>
                </a:lnTo>
                <a:lnTo>
                  <a:pt x="102811" y="16402"/>
                </a:lnTo>
                <a:lnTo>
                  <a:pt x="102811" y="11113"/>
                </a:lnTo>
                <a:lnTo>
                  <a:pt x="102218" y="8741"/>
                </a:lnTo>
                <a:lnTo>
                  <a:pt x="99848" y="4550"/>
                </a:lnTo>
                <a:lnTo>
                  <a:pt x="98482" y="3192"/>
                </a:lnTo>
                <a:close/>
              </a:path>
              <a:path w="311785" h="27939">
                <a:moveTo>
                  <a:pt x="114353" y="201"/>
                </a:moveTo>
                <a:lnTo>
                  <a:pt x="110642" y="201"/>
                </a:lnTo>
                <a:lnTo>
                  <a:pt x="110642" y="27313"/>
                </a:lnTo>
                <a:lnTo>
                  <a:pt x="113990" y="27313"/>
                </a:lnTo>
                <a:lnTo>
                  <a:pt x="113990" y="5821"/>
                </a:lnTo>
                <a:lnTo>
                  <a:pt x="117660" y="5821"/>
                </a:lnTo>
                <a:lnTo>
                  <a:pt x="114353" y="201"/>
                </a:lnTo>
                <a:close/>
              </a:path>
              <a:path w="311785" h="27939">
                <a:moveTo>
                  <a:pt x="140943" y="5871"/>
                </a:moveTo>
                <a:lnTo>
                  <a:pt x="137595" y="5871"/>
                </a:lnTo>
                <a:lnTo>
                  <a:pt x="137595" y="27313"/>
                </a:lnTo>
                <a:lnTo>
                  <a:pt x="140943" y="27313"/>
                </a:lnTo>
                <a:lnTo>
                  <a:pt x="140943" y="5871"/>
                </a:lnTo>
                <a:close/>
              </a:path>
              <a:path w="311785" h="27939">
                <a:moveTo>
                  <a:pt x="117660" y="5821"/>
                </a:moveTo>
                <a:lnTo>
                  <a:pt x="113990" y="5821"/>
                </a:lnTo>
                <a:lnTo>
                  <a:pt x="124970" y="24011"/>
                </a:lnTo>
                <a:lnTo>
                  <a:pt x="126618" y="24011"/>
                </a:lnTo>
                <a:lnTo>
                  <a:pt x="129206" y="19735"/>
                </a:lnTo>
                <a:lnTo>
                  <a:pt x="125848" y="19735"/>
                </a:lnTo>
                <a:lnTo>
                  <a:pt x="117660" y="5821"/>
                </a:lnTo>
                <a:close/>
              </a:path>
              <a:path w="311785" h="27939">
                <a:moveTo>
                  <a:pt x="140943" y="201"/>
                </a:moveTo>
                <a:lnTo>
                  <a:pt x="137544" y="201"/>
                </a:lnTo>
                <a:lnTo>
                  <a:pt x="125848" y="19735"/>
                </a:lnTo>
                <a:lnTo>
                  <a:pt x="129206" y="19735"/>
                </a:lnTo>
                <a:lnTo>
                  <a:pt x="137595" y="5871"/>
                </a:lnTo>
                <a:lnTo>
                  <a:pt x="140943" y="5871"/>
                </a:lnTo>
                <a:lnTo>
                  <a:pt x="140943" y="201"/>
                </a:lnTo>
                <a:close/>
              </a:path>
              <a:path w="311785" h="27939">
                <a:moveTo>
                  <a:pt x="175679" y="201"/>
                </a:moveTo>
                <a:lnTo>
                  <a:pt x="151354" y="201"/>
                </a:lnTo>
                <a:lnTo>
                  <a:pt x="151354" y="27313"/>
                </a:lnTo>
                <a:lnTo>
                  <a:pt x="155012" y="27313"/>
                </a:lnTo>
                <a:lnTo>
                  <a:pt x="155012" y="3449"/>
                </a:lnTo>
                <a:lnTo>
                  <a:pt x="175679" y="3449"/>
                </a:lnTo>
                <a:lnTo>
                  <a:pt x="175679" y="201"/>
                </a:lnTo>
                <a:close/>
              </a:path>
              <a:path w="311785" h="27939">
                <a:moveTo>
                  <a:pt x="175679" y="3449"/>
                </a:moveTo>
                <a:lnTo>
                  <a:pt x="172018" y="3449"/>
                </a:lnTo>
                <a:lnTo>
                  <a:pt x="172018" y="27313"/>
                </a:lnTo>
                <a:lnTo>
                  <a:pt x="175679" y="27313"/>
                </a:lnTo>
                <a:lnTo>
                  <a:pt x="175679" y="3449"/>
                </a:lnTo>
                <a:close/>
              </a:path>
              <a:path w="311785" h="27939">
                <a:moveTo>
                  <a:pt x="204131" y="3192"/>
                </a:moveTo>
                <a:lnTo>
                  <a:pt x="197557" y="3192"/>
                </a:lnTo>
                <a:lnTo>
                  <a:pt x="199464" y="3801"/>
                </a:lnTo>
                <a:lnTo>
                  <a:pt x="202078" y="6242"/>
                </a:lnTo>
                <a:lnTo>
                  <a:pt x="202730" y="8021"/>
                </a:lnTo>
                <a:lnTo>
                  <a:pt x="202730" y="12006"/>
                </a:lnTo>
                <a:lnTo>
                  <a:pt x="190479" y="12006"/>
                </a:lnTo>
                <a:lnTo>
                  <a:pt x="187829" y="12707"/>
                </a:lnTo>
                <a:lnTo>
                  <a:pt x="184495" y="15527"/>
                </a:lnTo>
                <a:lnTo>
                  <a:pt x="183664" y="17385"/>
                </a:lnTo>
                <a:lnTo>
                  <a:pt x="183789" y="22320"/>
                </a:lnTo>
                <a:lnTo>
                  <a:pt x="184553" y="23958"/>
                </a:lnTo>
                <a:lnTo>
                  <a:pt x="188128" y="26845"/>
                </a:lnTo>
                <a:lnTo>
                  <a:pt x="190533" y="27569"/>
                </a:lnTo>
                <a:lnTo>
                  <a:pt x="195756" y="27569"/>
                </a:lnTo>
                <a:lnTo>
                  <a:pt x="197653" y="27172"/>
                </a:lnTo>
                <a:lnTo>
                  <a:pt x="200846" y="25595"/>
                </a:lnTo>
                <a:lnTo>
                  <a:pt x="201852" y="24684"/>
                </a:lnTo>
                <a:lnTo>
                  <a:pt x="191959" y="24684"/>
                </a:lnTo>
                <a:lnTo>
                  <a:pt x="190277" y="24231"/>
                </a:lnTo>
                <a:lnTo>
                  <a:pt x="187872" y="22410"/>
                </a:lnTo>
                <a:lnTo>
                  <a:pt x="187271" y="21160"/>
                </a:lnTo>
                <a:lnTo>
                  <a:pt x="187271" y="16351"/>
                </a:lnTo>
                <a:lnTo>
                  <a:pt x="189589" y="14738"/>
                </a:lnTo>
                <a:lnTo>
                  <a:pt x="206391" y="14738"/>
                </a:lnTo>
                <a:lnTo>
                  <a:pt x="206391" y="7038"/>
                </a:lnTo>
                <a:lnTo>
                  <a:pt x="205444" y="4420"/>
                </a:lnTo>
                <a:lnTo>
                  <a:pt x="204131" y="3192"/>
                </a:lnTo>
                <a:close/>
              </a:path>
              <a:path w="311785" h="27939">
                <a:moveTo>
                  <a:pt x="206391" y="23087"/>
                </a:moveTo>
                <a:lnTo>
                  <a:pt x="202881" y="23087"/>
                </a:lnTo>
                <a:lnTo>
                  <a:pt x="202881" y="27313"/>
                </a:lnTo>
                <a:lnTo>
                  <a:pt x="206391" y="27313"/>
                </a:lnTo>
                <a:lnTo>
                  <a:pt x="206391" y="23087"/>
                </a:lnTo>
                <a:close/>
              </a:path>
              <a:path w="311785" h="27939">
                <a:moveTo>
                  <a:pt x="206391" y="14738"/>
                </a:moveTo>
                <a:lnTo>
                  <a:pt x="202730" y="14738"/>
                </a:lnTo>
                <a:lnTo>
                  <a:pt x="202730" y="19170"/>
                </a:lnTo>
                <a:lnTo>
                  <a:pt x="202010" y="20956"/>
                </a:lnTo>
                <a:lnTo>
                  <a:pt x="200911" y="22320"/>
                </a:lnTo>
                <a:lnTo>
                  <a:pt x="197956" y="24210"/>
                </a:lnTo>
                <a:lnTo>
                  <a:pt x="196185" y="24684"/>
                </a:lnTo>
                <a:lnTo>
                  <a:pt x="201852" y="24684"/>
                </a:lnTo>
                <a:lnTo>
                  <a:pt x="202063" y="24494"/>
                </a:lnTo>
                <a:lnTo>
                  <a:pt x="202881" y="23087"/>
                </a:lnTo>
                <a:lnTo>
                  <a:pt x="206391" y="23087"/>
                </a:lnTo>
                <a:lnTo>
                  <a:pt x="206391" y="14738"/>
                </a:lnTo>
                <a:close/>
              </a:path>
              <a:path w="311785" h="27939">
                <a:moveTo>
                  <a:pt x="198953" y="0"/>
                </a:moveTo>
                <a:lnTo>
                  <a:pt x="193283" y="0"/>
                </a:lnTo>
                <a:lnTo>
                  <a:pt x="191253" y="317"/>
                </a:lnTo>
                <a:lnTo>
                  <a:pt x="187408" y="1587"/>
                </a:lnTo>
                <a:lnTo>
                  <a:pt x="185759" y="2487"/>
                </a:lnTo>
                <a:lnTo>
                  <a:pt x="184596" y="3477"/>
                </a:lnTo>
                <a:lnTo>
                  <a:pt x="184471" y="3801"/>
                </a:lnTo>
                <a:lnTo>
                  <a:pt x="186033" y="6390"/>
                </a:lnTo>
                <a:lnTo>
                  <a:pt x="187167" y="5392"/>
                </a:lnTo>
                <a:lnTo>
                  <a:pt x="188521" y="4611"/>
                </a:lnTo>
                <a:lnTo>
                  <a:pt x="191684" y="3477"/>
                </a:lnTo>
                <a:lnTo>
                  <a:pt x="193333" y="3192"/>
                </a:lnTo>
                <a:lnTo>
                  <a:pt x="204131" y="3192"/>
                </a:lnTo>
                <a:lnTo>
                  <a:pt x="201664" y="885"/>
                </a:lnTo>
                <a:lnTo>
                  <a:pt x="198953" y="0"/>
                </a:lnTo>
                <a:close/>
              </a:path>
              <a:path w="311785" h="27939">
                <a:moveTo>
                  <a:pt x="219790" y="201"/>
                </a:moveTo>
                <a:lnTo>
                  <a:pt x="216128" y="201"/>
                </a:lnTo>
                <a:lnTo>
                  <a:pt x="216128" y="27313"/>
                </a:lnTo>
                <a:lnTo>
                  <a:pt x="219790" y="27313"/>
                </a:lnTo>
                <a:lnTo>
                  <a:pt x="219790" y="15354"/>
                </a:lnTo>
                <a:lnTo>
                  <a:pt x="240501" y="15354"/>
                </a:lnTo>
                <a:lnTo>
                  <a:pt x="240501" y="12211"/>
                </a:lnTo>
                <a:lnTo>
                  <a:pt x="219790" y="12211"/>
                </a:lnTo>
                <a:lnTo>
                  <a:pt x="219790" y="201"/>
                </a:lnTo>
                <a:close/>
              </a:path>
              <a:path w="311785" h="27939">
                <a:moveTo>
                  <a:pt x="240501" y="15354"/>
                </a:moveTo>
                <a:lnTo>
                  <a:pt x="236847" y="15354"/>
                </a:lnTo>
                <a:lnTo>
                  <a:pt x="236847" y="27313"/>
                </a:lnTo>
                <a:lnTo>
                  <a:pt x="240501" y="27313"/>
                </a:lnTo>
                <a:lnTo>
                  <a:pt x="240501" y="15354"/>
                </a:lnTo>
                <a:close/>
              </a:path>
              <a:path w="311785" h="27939">
                <a:moveTo>
                  <a:pt x="240501" y="201"/>
                </a:moveTo>
                <a:lnTo>
                  <a:pt x="236847" y="201"/>
                </a:lnTo>
                <a:lnTo>
                  <a:pt x="236847" y="12211"/>
                </a:lnTo>
                <a:lnTo>
                  <a:pt x="240501" y="12211"/>
                </a:lnTo>
                <a:lnTo>
                  <a:pt x="240501" y="201"/>
                </a:lnTo>
                <a:close/>
              </a:path>
              <a:path w="311785" h="27939">
                <a:moveTo>
                  <a:pt x="254574" y="201"/>
                </a:moveTo>
                <a:lnTo>
                  <a:pt x="250912" y="201"/>
                </a:lnTo>
                <a:lnTo>
                  <a:pt x="250912" y="27313"/>
                </a:lnTo>
                <a:lnTo>
                  <a:pt x="254213" y="27313"/>
                </a:lnTo>
                <a:lnTo>
                  <a:pt x="258875" y="21743"/>
                </a:lnTo>
                <a:lnTo>
                  <a:pt x="254574" y="21743"/>
                </a:lnTo>
                <a:lnTo>
                  <a:pt x="254574" y="201"/>
                </a:lnTo>
                <a:close/>
              </a:path>
              <a:path w="311785" h="27939">
                <a:moveTo>
                  <a:pt x="275907" y="5767"/>
                </a:moveTo>
                <a:lnTo>
                  <a:pt x="272246" y="5767"/>
                </a:lnTo>
                <a:lnTo>
                  <a:pt x="272246" y="27313"/>
                </a:lnTo>
                <a:lnTo>
                  <a:pt x="275907" y="27313"/>
                </a:lnTo>
                <a:lnTo>
                  <a:pt x="275907" y="5767"/>
                </a:lnTo>
                <a:close/>
              </a:path>
              <a:path w="311785" h="27939">
                <a:moveTo>
                  <a:pt x="275907" y="201"/>
                </a:moveTo>
                <a:lnTo>
                  <a:pt x="272660" y="201"/>
                </a:lnTo>
                <a:lnTo>
                  <a:pt x="254574" y="21743"/>
                </a:lnTo>
                <a:lnTo>
                  <a:pt x="258875" y="21743"/>
                </a:lnTo>
                <a:lnTo>
                  <a:pt x="272246" y="5767"/>
                </a:lnTo>
                <a:lnTo>
                  <a:pt x="275907" y="5767"/>
                </a:lnTo>
                <a:lnTo>
                  <a:pt x="275907" y="201"/>
                </a:lnTo>
                <a:close/>
              </a:path>
              <a:path w="311785" h="27939">
                <a:moveTo>
                  <a:pt x="290029" y="201"/>
                </a:moveTo>
                <a:lnTo>
                  <a:pt x="286368" y="201"/>
                </a:lnTo>
                <a:lnTo>
                  <a:pt x="286368" y="27313"/>
                </a:lnTo>
                <a:lnTo>
                  <a:pt x="289670" y="27313"/>
                </a:lnTo>
                <a:lnTo>
                  <a:pt x="294332" y="21743"/>
                </a:lnTo>
                <a:lnTo>
                  <a:pt x="290029" y="21743"/>
                </a:lnTo>
                <a:lnTo>
                  <a:pt x="290029" y="201"/>
                </a:lnTo>
                <a:close/>
              </a:path>
              <a:path w="311785" h="27939">
                <a:moveTo>
                  <a:pt x="311363" y="5767"/>
                </a:moveTo>
                <a:lnTo>
                  <a:pt x="307705" y="5767"/>
                </a:lnTo>
                <a:lnTo>
                  <a:pt x="307705" y="27313"/>
                </a:lnTo>
                <a:lnTo>
                  <a:pt x="311363" y="27313"/>
                </a:lnTo>
                <a:lnTo>
                  <a:pt x="311363" y="5767"/>
                </a:lnTo>
                <a:close/>
              </a:path>
              <a:path w="311785" h="27939">
                <a:moveTo>
                  <a:pt x="311363" y="201"/>
                </a:moveTo>
                <a:lnTo>
                  <a:pt x="308115" y="201"/>
                </a:lnTo>
                <a:lnTo>
                  <a:pt x="290029" y="21743"/>
                </a:lnTo>
                <a:lnTo>
                  <a:pt x="294332" y="21743"/>
                </a:lnTo>
                <a:lnTo>
                  <a:pt x="307705" y="5767"/>
                </a:lnTo>
                <a:lnTo>
                  <a:pt x="311363" y="5767"/>
                </a:lnTo>
                <a:lnTo>
                  <a:pt x="311363" y="201"/>
                </a:lnTo>
                <a:close/>
              </a:path>
            </a:pathLst>
          </a:custGeom>
          <a:solidFill>
            <a:srgbClr val="2B2A2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079781" y="2910909"/>
            <a:ext cx="385980" cy="50194"/>
          </a:xfrm>
          <a:prstGeom prst="rect">
            <a:avLst/>
          </a:prstGeom>
        </p:spPr>
      </p:pic>
      <p:sp>
        <p:nvSpPr>
          <p:cNvPr id="20" name="object 20"/>
          <p:cNvSpPr/>
          <p:nvPr/>
        </p:nvSpPr>
        <p:spPr>
          <a:xfrm>
            <a:off x="2909303" y="2054268"/>
            <a:ext cx="911225" cy="897255"/>
          </a:xfrm>
          <a:custGeom>
            <a:avLst/>
            <a:gdLst/>
            <a:ahLst/>
            <a:cxnLst/>
            <a:rect l="l" t="t" r="r" b="b"/>
            <a:pathLst>
              <a:path w="911225" h="897255">
                <a:moveTo>
                  <a:pt x="24168" y="27317"/>
                </a:moveTo>
                <a:lnTo>
                  <a:pt x="14287" y="15252"/>
                </a:lnTo>
                <a:lnTo>
                  <a:pt x="12725" y="13347"/>
                </a:lnTo>
                <a:lnTo>
                  <a:pt x="13728" y="12103"/>
                </a:lnTo>
                <a:lnTo>
                  <a:pt x="23393" y="203"/>
                </a:lnTo>
                <a:lnTo>
                  <a:pt x="19418" y="203"/>
                </a:lnTo>
                <a:lnTo>
                  <a:pt x="9893" y="12103"/>
                </a:lnTo>
                <a:lnTo>
                  <a:pt x="3657" y="12103"/>
                </a:lnTo>
                <a:lnTo>
                  <a:pt x="3657" y="203"/>
                </a:lnTo>
                <a:lnTo>
                  <a:pt x="0" y="203"/>
                </a:lnTo>
                <a:lnTo>
                  <a:pt x="0" y="27317"/>
                </a:lnTo>
                <a:lnTo>
                  <a:pt x="3657" y="27317"/>
                </a:lnTo>
                <a:lnTo>
                  <a:pt x="3657" y="15252"/>
                </a:lnTo>
                <a:lnTo>
                  <a:pt x="9842" y="15252"/>
                </a:lnTo>
                <a:lnTo>
                  <a:pt x="19837" y="27317"/>
                </a:lnTo>
                <a:lnTo>
                  <a:pt x="24168" y="27317"/>
                </a:lnTo>
                <a:close/>
              </a:path>
              <a:path w="911225" h="897255">
                <a:moveTo>
                  <a:pt x="49733" y="7035"/>
                </a:moveTo>
                <a:lnTo>
                  <a:pt x="48780" y="4419"/>
                </a:lnTo>
                <a:lnTo>
                  <a:pt x="47472" y="3200"/>
                </a:lnTo>
                <a:lnTo>
                  <a:pt x="44996" y="889"/>
                </a:lnTo>
                <a:lnTo>
                  <a:pt x="42291" y="0"/>
                </a:lnTo>
                <a:lnTo>
                  <a:pt x="36626" y="0"/>
                </a:lnTo>
                <a:lnTo>
                  <a:pt x="27813" y="3797"/>
                </a:lnTo>
                <a:lnTo>
                  <a:pt x="29375" y="6388"/>
                </a:lnTo>
                <a:lnTo>
                  <a:pt x="30505" y="5397"/>
                </a:lnTo>
                <a:lnTo>
                  <a:pt x="31864" y="4610"/>
                </a:lnTo>
                <a:lnTo>
                  <a:pt x="35026" y="3479"/>
                </a:lnTo>
                <a:lnTo>
                  <a:pt x="36677" y="3200"/>
                </a:lnTo>
                <a:lnTo>
                  <a:pt x="40894" y="3200"/>
                </a:lnTo>
                <a:lnTo>
                  <a:pt x="42799" y="3797"/>
                </a:lnTo>
                <a:lnTo>
                  <a:pt x="45415" y="6248"/>
                </a:lnTo>
                <a:lnTo>
                  <a:pt x="46062" y="8026"/>
                </a:lnTo>
                <a:lnTo>
                  <a:pt x="46062" y="12014"/>
                </a:lnTo>
                <a:lnTo>
                  <a:pt x="46062" y="14744"/>
                </a:lnTo>
                <a:lnTo>
                  <a:pt x="46062" y="19177"/>
                </a:lnTo>
                <a:lnTo>
                  <a:pt x="45351" y="20955"/>
                </a:lnTo>
                <a:lnTo>
                  <a:pt x="44246" y="22326"/>
                </a:lnTo>
                <a:lnTo>
                  <a:pt x="41300" y="24206"/>
                </a:lnTo>
                <a:lnTo>
                  <a:pt x="39522" y="24688"/>
                </a:lnTo>
                <a:lnTo>
                  <a:pt x="35293" y="24688"/>
                </a:lnTo>
                <a:lnTo>
                  <a:pt x="33616" y="24231"/>
                </a:lnTo>
                <a:lnTo>
                  <a:pt x="31216" y="22415"/>
                </a:lnTo>
                <a:lnTo>
                  <a:pt x="30607" y="21158"/>
                </a:lnTo>
                <a:lnTo>
                  <a:pt x="30607" y="16357"/>
                </a:lnTo>
                <a:lnTo>
                  <a:pt x="32931" y="14744"/>
                </a:lnTo>
                <a:lnTo>
                  <a:pt x="46062" y="14744"/>
                </a:lnTo>
                <a:lnTo>
                  <a:pt x="46062" y="12014"/>
                </a:lnTo>
                <a:lnTo>
                  <a:pt x="33820" y="12014"/>
                </a:lnTo>
                <a:lnTo>
                  <a:pt x="31165" y="12712"/>
                </a:lnTo>
                <a:lnTo>
                  <a:pt x="27838" y="15532"/>
                </a:lnTo>
                <a:lnTo>
                  <a:pt x="27000" y="17386"/>
                </a:lnTo>
                <a:lnTo>
                  <a:pt x="27127" y="22326"/>
                </a:lnTo>
                <a:lnTo>
                  <a:pt x="27889" y="23964"/>
                </a:lnTo>
                <a:lnTo>
                  <a:pt x="31470" y="26847"/>
                </a:lnTo>
                <a:lnTo>
                  <a:pt x="33870" y="27571"/>
                </a:lnTo>
                <a:lnTo>
                  <a:pt x="39090" y="27571"/>
                </a:lnTo>
                <a:lnTo>
                  <a:pt x="40995" y="27178"/>
                </a:lnTo>
                <a:lnTo>
                  <a:pt x="44183" y="25603"/>
                </a:lnTo>
                <a:lnTo>
                  <a:pt x="45186" y="24688"/>
                </a:lnTo>
                <a:lnTo>
                  <a:pt x="45402" y="24498"/>
                </a:lnTo>
                <a:lnTo>
                  <a:pt x="46215" y="23088"/>
                </a:lnTo>
                <a:lnTo>
                  <a:pt x="46215" y="27317"/>
                </a:lnTo>
                <a:lnTo>
                  <a:pt x="49733" y="27317"/>
                </a:lnTo>
                <a:lnTo>
                  <a:pt x="49733" y="23088"/>
                </a:lnTo>
                <a:lnTo>
                  <a:pt x="49733" y="14744"/>
                </a:lnTo>
                <a:lnTo>
                  <a:pt x="49733" y="7035"/>
                </a:lnTo>
                <a:close/>
              </a:path>
              <a:path w="911225" h="897255">
                <a:moveTo>
                  <a:pt x="64363" y="874623"/>
                </a:moveTo>
                <a:lnTo>
                  <a:pt x="56083" y="869276"/>
                </a:lnTo>
                <a:lnTo>
                  <a:pt x="51066" y="869276"/>
                </a:lnTo>
                <a:lnTo>
                  <a:pt x="39776" y="880389"/>
                </a:lnTo>
                <a:lnTo>
                  <a:pt x="39776" y="885672"/>
                </a:lnTo>
                <a:lnTo>
                  <a:pt x="51066" y="896835"/>
                </a:lnTo>
                <a:lnTo>
                  <a:pt x="56045" y="896835"/>
                </a:lnTo>
                <a:lnTo>
                  <a:pt x="64363" y="891489"/>
                </a:lnTo>
                <a:lnTo>
                  <a:pt x="61633" y="889635"/>
                </a:lnTo>
                <a:lnTo>
                  <a:pt x="60744" y="890968"/>
                </a:lnTo>
                <a:lnTo>
                  <a:pt x="59601" y="891959"/>
                </a:lnTo>
                <a:lnTo>
                  <a:pt x="56857" y="893279"/>
                </a:lnTo>
                <a:lnTo>
                  <a:pt x="55359" y="893597"/>
                </a:lnTo>
                <a:lnTo>
                  <a:pt x="51790" y="893597"/>
                </a:lnTo>
                <a:lnTo>
                  <a:pt x="43484" y="885126"/>
                </a:lnTo>
                <a:lnTo>
                  <a:pt x="43484" y="880973"/>
                </a:lnTo>
                <a:lnTo>
                  <a:pt x="51790" y="872464"/>
                </a:lnTo>
                <a:lnTo>
                  <a:pt x="55359" y="872464"/>
                </a:lnTo>
                <a:lnTo>
                  <a:pt x="56857" y="872794"/>
                </a:lnTo>
                <a:lnTo>
                  <a:pt x="59601" y="874141"/>
                </a:lnTo>
                <a:lnTo>
                  <a:pt x="60744" y="875144"/>
                </a:lnTo>
                <a:lnTo>
                  <a:pt x="61633" y="876490"/>
                </a:lnTo>
                <a:lnTo>
                  <a:pt x="64363" y="874623"/>
                </a:lnTo>
                <a:close/>
              </a:path>
              <a:path w="911225" h="897255">
                <a:moveTo>
                  <a:pt x="78536" y="203"/>
                </a:moveTo>
                <a:lnTo>
                  <a:pt x="54368" y="203"/>
                </a:lnTo>
                <a:lnTo>
                  <a:pt x="54368" y="3454"/>
                </a:lnTo>
                <a:lnTo>
                  <a:pt x="64617" y="3454"/>
                </a:lnTo>
                <a:lnTo>
                  <a:pt x="64617" y="27317"/>
                </a:lnTo>
                <a:lnTo>
                  <a:pt x="68275" y="27317"/>
                </a:lnTo>
                <a:lnTo>
                  <a:pt x="68275" y="3454"/>
                </a:lnTo>
                <a:lnTo>
                  <a:pt x="78536" y="3454"/>
                </a:lnTo>
                <a:lnTo>
                  <a:pt x="78536" y="203"/>
                </a:lnTo>
                <a:close/>
              </a:path>
              <a:path w="911225" h="897255">
                <a:moveTo>
                  <a:pt x="91732" y="876312"/>
                </a:moveTo>
                <a:lnTo>
                  <a:pt x="90779" y="873696"/>
                </a:lnTo>
                <a:lnTo>
                  <a:pt x="89471" y="872464"/>
                </a:lnTo>
                <a:lnTo>
                  <a:pt x="87007" y="870165"/>
                </a:lnTo>
                <a:lnTo>
                  <a:pt x="84289" y="869276"/>
                </a:lnTo>
                <a:lnTo>
                  <a:pt x="78613" y="869276"/>
                </a:lnTo>
                <a:lnTo>
                  <a:pt x="76593" y="869594"/>
                </a:lnTo>
                <a:lnTo>
                  <a:pt x="72745" y="870864"/>
                </a:lnTo>
                <a:lnTo>
                  <a:pt x="71094" y="871766"/>
                </a:lnTo>
                <a:lnTo>
                  <a:pt x="69723" y="872934"/>
                </a:lnTo>
                <a:lnTo>
                  <a:pt x="71374" y="875665"/>
                </a:lnTo>
                <a:lnTo>
                  <a:pt x="72504" y="874674"/>
                </a:lnTo>
                <a:lnTo>
                  <a:pt x="73863" y="873887"/>
                </a:lnTo>
                <a:lnTo>
                  <a:pt x="77025" y="872756"/>
                </a:lnTo>
                <a:lnTo>
                  <a:pt x="78676" y="872464"/>
                </a:lnTo>
                <a:lnTo>
                  <a:pt x="82892" y="872464"/>
                </a:lnTo>
                <a:lnTo>
                  <a:pt x="84797" y="873074"/>
                </a:lnTo>
                <a:lnTo>
                  <a:pt x="87414" y="875512"/>
                </a:lnTo>
                <a:lnTo>
                  <a:pt x="88074" y="877290"/>
                </a:lnTo>
                <a:lnTo>
                  <a:pt x="88074" y="881278"/>
                </a:lnTo>
                <a:lnTo>
                  <a:pt x="88074" y="884008"/>
                </a:lnTo>
                <a:lnTo>
                  <a:pt x="88074" y="888441"/>
                </a:lnTo>
                <a:lnTo>
                  <a:pt x="87350" y="890231"/>
                </a:lnTo>
                <a:lnTo>
                  <a:pt x="86245" y="891590"/>
                </a:lnTo>
                <a:lnTo>
                  <a:pt x="83299" y="893483"/>
                </a:lnTo>
                <a:lnTo>
                  <a:pt x="81521" y="893953"/>
                </a:lnTo>
                <a:lnTo>
                  <a:pt x="77292" y="893953"/>
                </a:lnTo>
                <a:lnTo>
                  <a:pt x="75590" y="893483"/>
                </a:lnTo>
                <a:lnTo>
                  <a:pt x="73215" y="891679"/>
                </a:lnTo>
                <a:lnTo>
                  <a:pt x="72605" y="890435"/>
                </a:lnTo>
                <a:lnTo>
                  <a:pt x="72605" y="885621"/>
                </a:lnTo>
                <a:lnTo>
                  <a:pt x="74930" y="884008"/>
                </a:lnTo>
                <a:lnTo>
                  <a:pt x="88074" y="884008"/>
                </a:lnTo>
                <a:lnTo>
                  <a:pt x="88074" y="881278"/>
                </a:lnTo>
                <a:lnTo>
                  <a:pt x="75819" y="881278"/>
                </a:lnTo>
                <a:lnTo>
                  <a:pt x="73164" y="881989"/>
                </a:lnTo>
                <a:lnTo>
                  <a:pt x="69837" y="884796"/>
                </a:lnTo>
                <a:lnTo>
                  <a:pt x="68999" y="886650"/>
                </a:lnTo>
                <a:lnTo>
                  <a:pt x="69126" y="891590"/>
                </a:lnTo>
                <a:lnTo>
                  <a:pt x="69888" y="893229"/>
                </a:lnTo>
                <a:lnTo>
                  <a:pt x="73469" y="896124"/>
                </a:lnTo>
                <a:lnTo>
                  <a:pt x="75869" y="896835"/>
                </a:lnTo>
                <a:lnTo>
                  <a:pt x="81089" y="896835"/>
                </a:lnTo>
                <a:lnTo>
                  <a:pt x="82994" y="896454"/>
                </a:lnTo>
                <a:lnTo>
                  <a:pt x="86182" y="894867"/>
                </a:lnTo>
                <a:lnTo>
                  <a:pt x="87198" y="893953"/>
                </a:lnTo>
                <a:lnTo>
                  <a:pt x="87401" y="893775"/>
                </a:lnTo>
                <a:lnTo>
                  <a:pt x="88214" y="892365"/>
                </a:lnTo>
                <a:lnTo>
                  <a:pt x="88214" y="896581"/>
                </a:lnTo>
                <a:lnTo>
                  <a:pt x="91732" y="896581"/>
                </a:lnTo>
                <a:lnTo>
                  <a:pt x="91732" y="892365"/>
                </a:lnTo>
                <a:lnTo>
                  <a:pt x="91732" y="884008"/>
                </a:lnTo>
                <a:lnTo>
                  <a:pt x="91732" y="876312"/>
                </a:lnTo>
                <a:close/>
              </a:path>
              <a:path w="911225" h="897255">
                <a:moveTo>
                  <a:pt x="104152" y="7035"/>
                </a:moveTo>
                <a:lnTo>
                  <a:pt x="103200" y="4419"/>
                </a:lnTo>
                <a:lnTo>
                  <a:pt x="101892" y="3200"/>
                </a:lnTo>
                <a:lnTo>
                  <a:pt x="99428" y="889"/>
                </a:lnTo>
                <a:lnTo>
                  <a:pt x="96710" y="0"/>
                </a:lnTo>
                <a:lnTo>
                  <a:pt x="91046" y="0"/>
                </a:lnTo>
                <a:lnTo>
                  <a:pt x="82232" y="3797"/>
                </a:lnTo>
                <a:lnTo>
                  <a:pt x="83794" y="6388"/>
                </a:lnTo>
                <a:lnTo>
                  <a:pt x="84924" y="5397"/>
                </a:lnTo>
                <a:lnTo>
                  <a:pt x="86283" y="4610"/>
                </a:lnTo>
                <a:lnTo>
                  <a:pt x="89446" y="3479"/>
                </a:lnTo>
                <a:lnTo>
                  <a:pt x="91097" y="3200"/>
                </a:lnTo>
                <a:lnTo>
                  <a:pt x="95313" y="3200"/>
                </a:lnTo>
                <a:lnTo>
                  <a:pt x="97218" y="3797"/>
                </a:lnTo>
                <a:lnTo>
                  <a:pt x="99834" y="6248"/>
                </a:lnTo>
                <a:lnTo>
                  <a:pt x="100495" y="8026"/>
                </a:lnTo>
                <a:lnTo>
                  <a:pt x="100495" y="12014"/>
                </a:lnTo>
                <a:lnTo>
                  <a:pt x="100495" y="14744"/>
                </a:lnTo>
                <a:lnTo>
                  <a:pt x="100495" y="19177"/>
                </a:lnTo>
                <a:lnTo>
                  <a:pt x="99771" y="20955"/>
                </a:lnTo>
                <a:lnTo>
                  <a:pt x="98666" y="22326"/>
                </a:lnTo>
                <a:lnTo>
                  <a:pt x="95719" y="24206"/>
                </a:lnTo>
                <a:lnTo>
                  <a:pt x="93941" y="24688"/>
                </a:lnTo>
                <a:lnTo>
                  <a:pt x="89712" y="24688"/>
                </a:lnTo>
                <a:lnTo>
                  <a:pt x="88036" y="24231"/>
                </a:lnTo>
                <a:lnTo>
                  <a:pt x="85636" y="22415"/>
                </a:lnTo>
                <a:lnTo>
                  <a:pt x="85026" y="21158"/>
                </a:lnTo>
                <a:lnTo>
                  <a:pt x="85026" y="16357"/>
                </a:lnTo>
                <a:lnTo>
                  <a:pt x="87350" y="14744"/>
                </a:lnTo>
                <a:lnTo>
                  <a:pt x="100495" y="14744"/>
                </a:lnTo>
                <a:lnTo>
                  <a:pt x="100495" y="12014"/>
                </a:lnTo>
                <a:lnTo>
                  <a:pt x="88239" y="12014"/>
                </a:lnTo>
                <a:lnTo>
                  <a:pt x="85585" y="12712"/>
                </a:lnTo>
                <a:lnTo>
                  <a:pt x="82257" y="15532"/>
                </a:lnTo>
                <a:lnTo>
                  <a:pt x="81419" y="17386"/>
                </a:lnTo>
                <a:lnTo>
                  <a:pt x="81546" y="22326"/>
                </a:lnTo>
                <a:lnTo>
                  <a:pt x="82308" y="23964"/>
                </a:lnTo>
                <a:lnTo>
                  <a:pt x="85890" y="26847"/>
                </a:lnTo>
                <a:lnTo>
                  <a:pt x="88290" y="27571"/>
                </a:lnTo>
                <a:lnTo>
                  <a:pt x="93510" y="27571"/>
                </a:lnTo>
                <a:lnTo>
                  <a:pt x="95415" y="27178"/>
                </a:lnTo>
                <a:lnTo>
                  <a:pt x="98602" y="25603"/>
                </a:lnTo>
                <a:lnTo>
                  <a:pt x="99606" y="24688"/>
                </a:lnTo>
                <a:lnTo>
                  <a:pt x="99822" y="24498"/>
                </a:lnTo>
                <a:lnTo>
                  <a:pt x="100634" y="23088"/>
                </a:lnTo>
                <a:lnTo>
                  <a:pt x="100634" y="27317"/>
                </a:lnTo>
                <a:lnTo>
                  <a:pt x="104152" y="27317"/>
                </a:lnTo>
                <a:lnTo>
                  <a:pt x="104152" y="23088"/>
                </a:lnTo>
                <a:lnTo>
                  <a:pt x="104152" y="14744"/>
                </a:lnTo>
                <a:lnTo>
                  <a:pt x="104152" y="7035"/>
                </a:lnTo>
                <a:close/>
              </a:path>
              <a:path w="911225" h="897255">
                <a:moveTo>
                  <a:pt x="121513" y="858862"/>
                </a:moveTo>
                <a:lnTo>
                  <a:pt x="118884" y="858862"/>
                </a:lnTo>
                <a:lnTo>
                  <a:pt x="118846" y="860209"/>
                </a:lnTo>
                <a:lnTo>
                  <a:pt x="118364" y="861275"/>
                </a:lnTo>
                <a:lnTo>
                  <a:pt x="116471" y="862888"/>
                </a:lnTo>
                <a:lnTo>
                  <a:pt x="115252" y="863295"/>
                </a:lnTo>
                <a:lnTo>
                  <a:pt x="112306" y="863295"/>
                </a:lnTo>
                <a:lnTo>
                  <a:pt x="111099" y="862888"/>
                </a:lnTo>
                <a:lnTo>
                  <a:pt x="109245" y="861275"/>
                </a:lnTo>
                <a:lnTo>
                  <a:pt x="108762" y="860209"/>
                </a:lnTo>
                <a:lnTo>
                  <a:pt x="108737" y="858862"/>
                </a:lnTo>
                <a:lnTo>
                  <a:pt x="106108" y="858862"/>
                </a:lnTo>
                <a:lnTo>
                  <a:pt x="106133" y="860996"/>
                </a:lnTo>
                <a:lnTo>
                  <a:pt x="106845" y="862647"/>
                </a:lnTo>
                <a:lnTo>
                  <a:pt x="109588" y="864971"/>
                </a:lnTo>
                <a:lnTo>
                  <a:pt x="111442" y="865555"/>
                </a:lnTo>
                <a:lnTo>
                  <a:pt x="116116" y="865555"/>
                </a:lnTo>
                <a:lnTo>
                  <a:pt x="117983" y="864971"/>
                </a:lnTo>
                <a:lnTo>
                  <a:pt x="119989" y="863295"/>
                </a:lnTo>
                <a:lnTo>
                  <a:pt x="120764" y="862647"/>
                </a:lnTo>
                <a:lnTo>
                  <a:pt x="121475" y="860996"/>
                </a:lnTo>
                <a:lnTo>
                  <a:pt x="121513" y="858862"/>
                </a:lnTo>
                <a:close/>
              </a:path>
              <a:path w="911225" h="897255">
                <a:moveTo>
                  <a:pt x="126453" y="869480"/>
                </a:moveTo>
                <a:lnTo>
                  <a:pt x="123215" y="869480"/>
                </a:lnTo>
                <a:lnTo>
                  <a:pt x="105130" y="891019"/>
                </a:lnTo>
                <a:lnTo>
                  <a:pt x="105130" y="869480"/>
                </a:lnTo>
                <a:lnTo>
                  <a:pt x="101473" y="869480"/>
                </a:lnTo>
                <a:lnTo>
                  <a:pt x="101473" y="896581"/>
                </a:lnTo>
                <a:lnTo>
                  <a:pt x="104762" y="896581"/>
                </a:lnTo>
                <a:lnTo>
                  <a:pt x="109423" y="891019"/>
                </a:lnTo>
                <a:lnTo>
                  <a:pt x="122796" y="875042"/>
                </a:lnTo>
                <a:lnTo>
                  <a:pt x="122796" y="896581"/>
                </a:lnTo>
                <a:lnTo>
                  <a:pt x="126453" y="896581"/>
                </a:lnTo>
                <a:lnTo>
                  <a:pt x="126453" y="875042"/>
                </a:lnTo>
                <a:lnTo>
                  <a:pt x="126453" y="869480"/>
                </a:lnTo>
                <a:close/>
              </a:path>
              <a:path w="911225" h="897255">
                <a:moveTo>
                  <a:pt x="136042" y="203"/>
                </a:moveTo>
                <a:lnTo>
                  <a:pt x="116205" y="203"/>
                </a:lnTo>
                <a:lnTo>
                  <a:pt x="115722" y="10147"/>
                </a:lnTo>
                <a:lnTo>
                  <a:pt x="115570" y="13055"/>
                </a:lnTo>
                <a:lnTo>
                  <a:pt x="111899" y="24333"/>
                </a:lnTo>
                <a:lnTo>
                  <a:pt x="110248" y="24333"/>
                </a:lnTo>
                <a:lnTo>
                  <a:pt x="109816" y="24257"/>
                </a:lnTo>
                <a:lnTo>
                  <a:pt x="109194" y="24117"/>
                </a:lnTo>
                <a:lnTo>
                  <a:pt x="108940" y="27266"/>
                </a:lnTo>
                <a:lnTo>
                  <a:pt x="109969" y="27533"/>
                </a:lnTo>
                <a:lnTo>
                  <a:pt x="110845" y="27673"/>
                </a:lnTo>
                <a:lnTo>
                  <a:pt x="114211" y="27673"/>
                </a:lnTo>
                <a:lnTo>
                  <a:pt x="116052" y="26162"/>
                </a:lnTo>
                <a:lnTo>
                  <a:pt x="116674" y="24333"/>
                </a:lnTo>
                <a:lnTo>
                  <a:pt x="118110" y="20116"/>
                </a:lnTo>
                <a:lnTo>
                  <a:pt x="118770" y="15786"/>
                </a:lnTo>
                <a:lnTo>
                  <a:pt x="119049" y="9893"/>
                </a:lnTo>
                <a:lnTo>
                  <a:pt x="119405" y="3454"/>
                </a:lnTo>
                <a:lnTo>
                  <a:pt x="132384" y="3454"/>
                </a:lnTo>
                <a:lnTo>
                  <a:pt x="132384" y="27317"/>
                </a:lnTo>
                <a:lnTo>
                  <a:pt x="136042" y="27317"/>
                </a:lnTo>
                <a:lnTo>
                  <a:pt x="136042" y="3454"/>
                </a:lnTo>
                <a:lnTo>
                  <a:pt x="136042" y="203"/>
                </a:lnTo>
                <a:close/>
              </a:path>
              <a:path w="911225" h="897255">
                <a:moveTo>
                  <a:pt x="155994" y="869480"/>
                </a:moveTo>
                <a:lnTo>
                  <a:pt x="131826" y="869480"/>
                </a:lnTo>
                <a:lnTo>
                  <a:pt x="131826" y="872718"/>
                </a:lnTo>
                <a:lnTo>
                  <a:pt x="142074" y="872718"/>
                </a:lnTo>
                <a:lnTo>
                  <a:pt x="142074" y="896581"/>
                </a:lnTo>
                <a:lnTo>
                  <a:pt x="145732" y="896581"/>
                </a:lnTo>
                <a:lnTo>
                  <a:pt x="145732" y="872718"/>
                </a:lnTo>
                <a:lnTo>
                  <a:pt x="155994" y="872718"/>
                </a:lnTo>
                <a:lnTo>
                  <a:pt x="155994" y="869480"/>
                </a:lnTo>
                <a:close/>
              </a:path>
              <a:path w="911225" h="897255">
                <a:moveTo>
                  <a:pt x="171399" y="11112"/>
                </a:moveTo>
                <a:lnTo>
                  <a:pt x="170802" y="8737"/>
                </a:lnTo>
                <a:lnTo>
                  <a:pt x="168440" y="4546"/>
                </a:lnTo>
                <a:lnTo>
                  <a:pt x="167690" y="3822"/>
                </a:lnTo>
                <a:lnTo>
                  <a:pt x="167690" y="11696"/>
                </a:lnTo>
                <a:lnTo>
                  <a:pt x="167690" y="15824"/>
                </a:lnTo>
                <a:lnTo>
                  <a:pt x="159562" y="24333"/>
                </a:lnTo>
                <a:lnTo>
                  <a:pt x="155714" y="24333"/>
                </a:lnTo>
                <a:lnTo>
                  <a:pt x="147535" y="15824"/>
                </a:lnTo>
                <a:lnTo>
                  <a:pt x="147535" y="11696"/>
                </a:lnTo>
                <a:lnTo>
                  <a:pt x="155714" y="3200"/>
                </a:lnTo>
                <a:lnTo>
                  <a:pt x="159562" y="3200"/>
                </a:lnTo>
                <a:lnTo>
                  <a:pt x="167690" y="11696"/>
                </a:lnTo>
                <a:lnTo>
                  <a:pt x="167690" y="3822"/>
                </a:lnTo>
                <a:lnTo>
                  <a:pt x="167068" y="3200"/>
                </a:lnTo>
                <a:lnTo>
                  <a:pt x="166801" y="2921"/>
                </a:lnTo>
                <a:lnTo>
                  <a:pt x="162610" y="584"/>
                </a:lnTo>
                <a:lnTo>
                  <a:pt x="160248" y="0"/>
                </a:lnTo>
                <a:lnTo>
                  <a:pt x="155028" y="0"/>
                </a:lnTo>
                <a:lnTo>
                  <a:pt x="143827" y="11112"/>
                </a:lnTo>
                <a:lnTo>
                  <a:pt x="143827" y="16408"/>
                </a:lnTo>
                <a:lnTo>
                  <a:pt x="155028" y="27571"/>
                </a:lnTo>
                <a:lnTo>
                  <a:pt x="160248" y="27571"/>
                </a:lnTo>
                <a:lnTo>
                  <a:pt x="171399" y="16408"/>
                </a:lnTo>
                <a:lnTo>
                  <a:pt x="171399" y="11112"/>
                </a:lnTo>
                <a:close/>
              </a:path>
              <a:path w="911225" h="897255">
                <a:moveTo>
                  <a:pt x="198399" y="203"/>
                </a:moveTo>
                <a:lnTo>
                  <a:pt x="179235" y="203"/>
                </a:lnTo>
                <a:lnTo>
                  <a:pt x="179235" y="27317"/>
                </a:lnTo>
                <a:lnTo>
                  <a:pt x="182892" y="27317"/>
                </a:lnTo>
                <a:lnTo>
                  <a:pt x="182892" y="3454"/>
                </a:lnTo>
                <a:lnTo>
                  <a:pt x="198399" y="3454"/>
                </a:lnTo>
                <a:lnTo>
                  <a:pt x="198399" y="203"/>
                </a:lnTo>
                <a:close/>
              </a:path>
              <a:path w="911225" h="897255">
                <a:moveTo>
                  <a:pt x="767245" y="203"/>
                </a:moveTo>
                <a:lnTo>
                  <a:pt x="763638" y="203"/>
                </a:lnTo>
                <a:lnTo>
                  <a:pt x="753440" y="23241"/>
                </a:lnTo>
                <a:lnTo>
                  <a:pt x="743229" y="203"/>
                </a:lnTo>
                <a:lnTo>
                  <a:pt x="739419" y="203"/>
                </a:lnTo>
                <a:lnTo>
                  <a:pt x="751522" y="27266"/>
                </a:lnTo>
                <a:lnTo>
                  <a:pt x="749592" y="31534"/>
                </a:lnTo>
                <a:lnTo>
                  <a:pt x="748779" y="32702"/>
                </a:lnTo>
                <a:lnTo>
                  <a:pt x="747014" y="34086"/>
                </a:lnTo>
                <a:lnTo>
                  <a:pt x="745959" y="34429"/>
                </a:lnTo>
                <a:lnTo>
                  <a:pt x="742810" y="34429"/>
                </a:lnTo>
                <a:lnTo>
                  <a:pt x="741159" y="33743"/>
                </a:lnTo>
                <a:lnTo>
                  <a:pt x="739775" y="32359"/>
                </a:lnTo>
                <a:lnTo>
                  <a:pt x="738073" y="35090"/>
                </a:lnTo>
                <a:lnTo>
                  <a:pt x="738898" y="35915"/>
                </a:lnTo>
                <a:lnTo>
                  <a:pt x="739889" y="36537"/>
                </a:lnTo>
                <a:lnTo>
                  <a:pt x="742149" y="37363"/>
                </a:lnTo>
                <a:lnTo>
                  <a:pt x="743369" y="37566"/>
                </a:lnTo>
                <a:lnTo>
                  <a:pt x="746709" y="37566"/>
                </a:lnTo>
                <a:lnTo>
                  <a:pt x="748436" y="37033"/>
                </a:lnTo>
                <a:lnTo>
                  <a:pt x="751332" y="34912"/>
                </a:lnTo>
                <a:lnTo>
                  <a:pt x="751662" y="34429"/>
                </a:lnTo>
                <a:lnTo>
                  <a:pt x="752589" y="33096"/>
                </a:lnTo>
                <a:lnTo>
                  <a:pt x="753694" y="30556"/>
                </a:lnTo>
                <a:lnTo>
                  <a:pt x="756958" y="23241"/>
                </a:lnTo>
                <a:lnTo>
                  <a:pt x="767245" y="203"/>
                </a:lnTo>
                <a:close/>
              </a:path>
              <a:path w="911225" h="897255">
                <a:moveTo>
                  <a:pt x="794143" y="5359"/>
                </a:moveTo>
                <a:lnTo>
                  <a:pt x="785863" y="0"/>
                </a:lnTo>
                <a:lnTo>
                  <a:pt x="780846" y="0"/>
                </a:lnTo>
                <a:lnTo>
                  <a:pt x="769569" y="11112"/>
                </a:lnTo>
                <a:lnTo>
                  <a:pt x="769569" y="16408"/>
                </a:lnTo>
                <a:lnTo>
                  <a:pt x="780846" y="27571"/>
                </a:lnTo>
                <a:lnTo>
                  <a:pt x="785837" y="27571"/>
                </a:lnTo>
                <a:lnTo>
                  <a:pt x="794143" y="22212"/>
                </a:lnTo>
                <a:lnTo>
                  <a:pt x="791413" y="20358"/>
                </a:lnTo>
                <a:lnTo>
                  <a:pt x="790524" y="21691"/>
                </a:lnTo>
                <a:lnTo>
                  <a:pt x="789393" y="22694"/>
                </a:lnTo>
                <a:lnTo>
                  <a:pt x="786638" y="24003"/>
                </a:lnTo>
                <a:lnTo>
                  <a:pt x="785139" y="24333"/>
                </a:lnTo>
                <a:lnTo>
                  <a:pt x="781570" y="24333"/>
                </a:lnTo>
                <a:lnTo>
                  <a:pt x="773277" y="15862"/>
                </a:lnTo>
                <a:lnTo>
                  <a:pt x="773277" y="11696"/>
                </a:lnTo>
                <a:lnTo>
                  <a:pt x="781570" y="3200"/>
                </a:lnTo>
                <a:lnTo>
                  <a:pt x="785139" y="3200"/>
                </a:lnTo>
                <a:lnTo>
                  <a:pt x="786638" y="3530"/>
                </a:lnTo>
                <a:lnTo>
                  <a:pt x="789393" y="4864"/>
                </a:lnTo>
                <a:lnTo>
                  <a:pt x="790524" y="5867"/>
                </a:lnTo>
                <a:lnTo>
                  <a:pt x="791413" y="7213"/>
                </a:lnTo>
                <a:lnTo>
                  <a:pt x="794143" y="5359"/>
                </a:lnTo>
                <a:close/>
              </a:path>
              <a:path w="911225" h="897255">
                <a:moveTo>
                  <a:pt x="822439" y="203"/>
                </a:moveTo>
                <a:lnTo>
                  <a:pt x="802601" y="203"/>
                </a:lnTo>
                <a:lnTo>
                  <a:pt x="801966" y="13055"/>
                </a:lnTo>
                <a:lnTo>
                  <a:pt x="801725" y="15786"/>
                </a:lnTo>
                <a:lnTo>
                  <a:pt x="801281" y="19443"/>
                </a:lnTo>
                <a:lnTo>
                  <a:pt x="800798" y="21056"/>
                </a:lnTo>
                <a:lnTo>
                  <a:pt x="799350" y="23672"/>
                </a:lnTo>
                <a:lnTo>
                  <a:pt x="798283" y="24333"/>
                </a:lnTo>
                <a:lnTo>
                  <a:pt x="796632" y="24333"/>
                </a:lnTo>
                <a:lnTo>
                  <a:pt x="796201" y="24257"/>
                </a:lnTo>
                <a:lnTo>
                  <a:pt x="795591" y="24117"/>
                </a:lnTo>
                <a:lnTo>
                  <a:pt x="795324" y="27266"/>
                </a:lnTo>
                <a:lnTo>
                  <a:pt x="796366" y="27533"/>
                </a:lnTo>
                <a:lnTo>
                  <a:pt x="797242" y="27673"/>
                </a:lnTo>
                <a:lnTo>
                  <a:pt x="800608" y="27673"/>
                </a:lnTo>
                <a:lnTo>
                  <a:pt x="805446" y="9893"/>
                </a:lnTo>
                <a:lnTo>
                  <a:pt x="805789" y="3454"/>
                </a:lnTo>
                <a:lnTo>
                  <a:pt x="818781" y="3454"/>
                </a:lnTo>
                <a:lnTo>
                  <a:pt x="818781" y="27317"/>
                </a:lnTo>
                <a:lnTo>
                  <a:pt x="822439" y="27317"/>
                </a:lnTo>
                <a:lnTo>
                  <a:pt x="822439" y="3454"/>
                </a:lnTo>
                <a:lnTo>
                  <a:pt x="822439" y="203"/>
                </a:lnTo>
                <a:close/>
              </a:path>
              <a:path w="911225" h="897255">
                <a:moveTo>
                  <a:pt x="855878" y="203"/>
                </a:moveTo>
                <a:lnTo>
                  <a:pt x="852271" y="203"/>
                </a:lnTo>
                <a:lnTo>
                  <a:pt x="842073" y="23241"/>
                </a:lnTo>
                <a:lnTo>
                  <a:pt x="831862" y="203"/>
                </a:lnTo>
                <a:lnTo>
                  <a:pt x="828052" y="203"/>
                </a:lnTo>
                <a:lnTo>
                  <a:pt x="840168" y="27266"/>
                </a:lnTo>
                <a:lnTo>
                  <a:pt x="838225" y="31534"/>
                </a:lnTo>
                <a:lnTo>
                  <a:pt x="837412" y="32702"/>
                </a:lnTo>
                <a:lnTo>
                  <a:pt x="835660" y="34086"/>
                </a:lnTo>
                <a:lnTo>
                  <a:pt x="834593" y="34429"/>
                </a:lnTo>
                <a:lnTo>
                  <a:pt x="831443" y="34429"/>
                </a:lnTo>
                <a:lnTo>
                  <a:pt x="829792" y="33743"/>
                </a:lnTo>
                <a:lnTo>
                  <a:pt x="828421" y="32359"/>
                </a:lnTo>
                <a:lnTo>
                  <a:pt x="826719" y="35090"/>
                </a:lnTo>
                <a:lnTo>
                  <a:pt x="827532" y="35915"/>
                </a:lnTo>
                <a:lnTo>
                  <a:pt x="828522" y="36537"/>
                </a:lnTo>
                <a:lnTo>
                  <a:pt x="830783" y="37363"/>
                </a:lnTo>
                <a:lnTo>
                  <a:pt x="832002" y="37566"/>
                </a:lnTo>
                <a:lnTo>
                  <a:pt x="835342" y="37566"/>
                </a:lnTo>
                <a:lnTo>
                  <a:pt x="837069" y="37033"/>
                </a:lnTo>
                <a:lnTo>
                  <a:pt x="839965" y="34912"/>
                </a:lnTo>
                <a:lnTo>
                  <a:pt x="840295" y="34429"/>
                </a:lnTo>
                <a:lnTo>
                  <a:pt x="841235" y="33096"/>
                </a:lnTo>
                <a:lnTo>
                  <a:pt x="842327" y="30556"/>
                </a:lnTo>
                <a:lnTo>
                  <a:pt x="845604" y="23241"/>
                </a:lnTo>
                <a:lnTo>
                  <a:pt x="855878" y="203"/>
                </a:lnTo>
                <a:close/>
              </a:path>
              <a:path w="911225" h="897255">
                <a:moveTo>
                  <a:pt x="880770" y="203"/>
                </a:moveTo>
                <a:lnTo>
                  <a:pt x="861606" y="203"/>
                </a:lnTo>
                <a:lnTo>
                  <a:pt x="861606" y="27317"/>
                </a:lnTo>
                <a:lnTo>
                  <a:pt x="865263" y="27317"/>
                </a:lnTo>
                <a:lnTo>
                  <a:pt x="865263" y="3454"/>
                </a:lnTo>
                <a:lnTo>
                  <a:pt x="880770" y="3454"/>
                </a:lnTo>
                <a:lnTo>
                  <a:pt x="880770" y="203"/>
                </a:lnTo>
                <a:close/>
              </a:path>
              <a:path w="911225" h="897255">
                <a:moveTo>
                  <a:pt x="911072" y="203"/>
                </a:moveTo>
                <a:lnTo>
                  <a:pt x="907834" y="203"/>
                </a:lnTo>
                <a:lnTo>
                  <a:pt x="889736" y="21742"/>
                </a:lnTo>
                <a:lnTo>
                  <a:pt x="889736" y="203"/>
                </a:lnTo>
                <a:lnTo>
                  <a:pt x="886079" y="203"/>
                </a:lnTo>
                <a:lnTo>
                  <a:pt x="886079" y="27317"/>
                </a:lnTo>
                <a:lnTo>
                  <a:pt x="889381" y="27317"/>
                </a:lnTo>
                <a:lnTo>
                  <a:pt x="894041" y="21742"/>
                </a:lnTo>
                <a:lnTo>
                  <a:pt x="907415" y="5765"/>
                </a:lnTo>
                <a:lnTo>
                  <a:pt x="907415" y="27317"/>
                </a:lnTo>
                <a:lnTo>
                  <a:pt x="911072" y="27317"/>
                </a:lnTo>
                <a:lnTo>
                  <a:pt x="911072" y="5765"/>
                </a:lnTo>
                <a:lnTo>
                  <a:pt x="911072" y="203"/>
                </a:lnTo>
                <a:close/>
              </a:path>
            </a:pathLst>
          </a:custGeom>
          <a:solidFill>
            <a:srgbClr val="2B2A2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object 2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848758" y="2373468"/>
            <a:ext cx="312239" cy="312550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081555" y="1591224"/>
            <a:ext cx="379806" cy="138647"/>
          </a:xfrm>
          <a:prstGeom prst="rect">
            <a:avLst/>
          </a:prstGeom>
        </p:spPr>
      </p:pic>
      <p:sp>
        <p:nvSpPr>
          <p:cNvPr id="23" name="object 23"/>
          <p:cNvSpPr/>
          <p:nvPr/>
        </p:nvSpPr>
        <p:spPr>
          <a:xfrm>
            <a:off x="2887192" y="1537707"/>
            <a:ext cx="260350" cy="246379"/>
          </a:xfrm>
          <a:custGeom>
            <a:avLst/>
            <a:gdLst/>
            <a:ahLst/>
            <a:cxnLst/>
            <a:rect l="l" t="t" r="r" b="b"/>
            <a:pathLst>
              <a:path w="260350" h="246380">
                <a:moveTo>
                  <a:pt x="257570" y="242705"/>
                </a:moveTo>
                <a:lnTo>
                  <a:pt x="255978" y="242705"/>
                </a:lnTo>
                <a:lnTo>
                  <a:pt x="255863" y="245912"/>
                </a:lnTo>
                <a:lnTo>
                  <a:pt x="257570" y="242705"/>
                </a:lnTo>
                <a:close/>
              </a:path>
              <a:path w="260350" h="246380">
                <a:moveTo>
                  <a:pt x="9371" y="215623"/>
                </a:moveTo>
                <a:lnTo>
                  <a:pt x="201" y="215684"/>
                </a:lnTo>
                <a:lnTo>
                  <a:pt x="213" y="233429"/>
                </a:lnTo>
                <a:lnTo>
                  <a:pt x="172" y="238673"/>
                </a:lnTo>
                <a:lnTo>
                  <a:pt x="925" y="242925"/>
                </a:lnTo>
                <a:lnTo>
                  <a:pt x="6198" y="244854"/>
                </a:lnTo>
                <a:lnTo>
                  <a:pt x="12212" y="245422"/>
                </a:lnTo>
                <a:lnTo>
                  <a:pt x="22814" y="245561"/>
                </a:lnTo>
                <a:lnTo>
                  <a:pt x="240581" y="245412"/>
                </a:lnTo>
                <a:lnTo>
                  <a:pt x="248076" y="244972"/>
                </a:lnTo>
                <a:lnTo>
                  <a:pt x="253588" y="244972"/>
                </a:lnTo>
                <a:lnTo>
                  <a:pt x="255978" y="242705"/>
                </a:lnTo>
                <a:lnTo>
                  <a:pt x="257570" y="242705"/>
                </a:lnTo>
                <a:lnTo>
                  <a:pt x="259716" y="238673"/>
                </a:lnTo>
                <a:lnTo>
                  <a:pt x="259947" y="238212"/>
                </a:lnTo>
                <a:lnTo>
                  <a:pt x="259975" y="236326"/>
                </a:lnTo>
                <a:lnTo>
                  <a:pt x="9439" y="236242"/>
                </a:lnTo>
                <a:lnTo>
                  <a:pt x="9371" y="215623"/>
                </a:lnTo>
                <a:close/>
              </a:path>
              <a:path w="260350" h="246380">
                <a:moveTo>
                  <a:pt x="253588" y="244972"/>
                </a:moveTo>
                <a:lnTo>
                  <a:pt x="248076" y="244972"/>
                </a:lnTo>
                <a:lnTo>
                  <a:pt x="253163" y="245376"/>
                </a:lnTo>
                <a:lnTo>
                  <a:pt x="253588" y="244972"/>
                </a:lnTo>
                <a:close/>
              </a:path>
              <a:path w="260350" h="246380">
                <a:moveTo>
                  <a:pt x="259829" y="238461"/>
                </a:moveTo>
                <a:lnTo>
                  <a:pt x="259657" y="238673"/>
                </a:lnTo>
                <a:lnTo>
                  <a:pt x="259829" y="238461"/>
                </a:lnTo>
                <a:close/>
              </a:path>
              <a:path w="260350" h="246380">
                <a:moveTo>
                  <a:pt x="260027" y="238089"/>
                </a:moveTo>
                <a:lnTo>
                  <a:pt x="259829" y="238461"/>
                </a:lnTo>
                <a:lnTo>
                  <a:pt x="259935" y="238330"/>
                </a:lnTo>
                <a:lnTo>
                  <a:pt x="260027" y="238089"/>
                </a:lnTo>
                <a:close/>
              </a:path>
              <a:path w="260350" h="246380">
                <a:moveTo>
                  <a:pt x="259936" y="9353"/>
                </a:moveTo>
                <a:lnTo>
                  <a:pt x="250786" y="9353"/>
                </a:lnTo>
                <a:lnTo>
                  <a:pt x="250800" y="236326"/>
                </a:lnTo>
                <a:lnTo>
                  <a:pt x="259975" y="236326"/>
                </a:lnTo>
                <a:lnTo>
                  <a:pt x="260015" y="184446"/>
                </a:lnTo>
                <a:lnTo>
                  <a:pt x="259884" y="161511"/>
                </a:lnTo>
                <a:lnTo>
                  <a:pt x="259988" y="23785"/>
                </a:lnTo>
                <a:lnTo>
                  <a:pt x="260199" y="16570"/>
                </a:lnTo>
                <a:lnTo>
                  <a:pt x="259936" y="9353"/>
                </a:lnTo>
                <a:close/>
              </a:path>
              <a:path w="260350" h="246380">
                <a:moveTo>
                  <a:pt x="8100" y="0"/>
                </a:moveTo>
                <a:lnTo>
                  <a:pt x="7056" y="709"/>
                </a:lnTo>
                <a:lnTo>
                  <a:pt x="5886" y="709"/>
                </a:lnTo>
                <a:lnTo>
                  <a:pt x="5219" y="1361"/>
                </a:lnTo>
                <a:lnTo>
                  <a:pt x="2782" y="2283"/>
                </a:lnTo>
                <a:lnTo>
                  <a:pt x="0" y="7272"/>
                </a:lnTo>
                <a:lnTo>
                  <a:pt x="209" y="9083"/>
                </a:lnTo>
                <a:lnTo>
                  <a:pt x="201" y="30002"/>
                </a:lnTo>
                <a:lnTo>
                  <a:pt x="9375" y="29956"/>
                </a:lnTo>
                <a:lnTo>
                  <a:pt x="9375" y="9457"/>
                </a:lnTo>
                <a:lnTo>
                  <a:pt x="259936" y="9353"/>
                </a:lnTo>
                <a:lnTo>
                  <a:pt x="257896" y="3568"/>
                </a:lnTo>
                <a:lnTo>
                  <a:pt x="253180" y="709"/>
                </a:lnTo>
                <a:lnTo>
                  <a:pt x="7056" y="709"/>
                </a:lnTo>
                <a:lnTo>
                  <a:pt x="252996" y="598"/>
                </a:lnTo>
                <a:lnTo>
                  <a:pt x="252688" y="411"/>
                </a:lnTo>
                <a:lnTo>
                  <a:pt x="250546" y="354"/>
                </a:lnTo>
                <a:lnTo>
                  <a:pt x="22425" y="354"/>
                </a:lnTo>
                <a:lnTo>
                  <a:pt x="13100" y="321"/>
                </a:lnTo>
                <a:lnTo>
                  <a:pt x="8100" y="0"/>
                </a:lnTo>
                <a:close/>
              </a:path>
              <a:path w="260350" h="246380">
                <a:moveTo>
                  <a:pt x="61415" y="170"/>
                </a:moveTo>
                <a:lnTo>
                  <a:pt x="38484" y="180"/>
                </a:lnTo>
                <a:lnTo>
                  <a:pt x="22425" y="354"/>
                </a:lnTo>
                <a:lnTo>
                  <a:pt x="250546" y="354"/>
                </a:lnTo>
                <a:lnTo>
                  <a:pt x="248639" y="304"/>
                </a:lnTo>
                <a:lnTo>
                  <a:pt x="107460" y="304"/>
                </a:lnTo>
                <a:lnTo>
                  <a:pt x="61415" y="170"/>
                </a:lnTo>
                <a:close/>
              </a:path>
              <a:path w="260350" h="246380">
                <a:moveTo>
                  <a:pt x="145588" y="134"/>
                </a:moveTo>
                <a:lnTo>
                  <a:pt x="107460" y="304"/>
                </a:lnTo>
                <a:lnTo>
                  <a:pt x="248639" y="304"/>
                </a:lnTo>
                <a:lnTo>
                  <a:pt x="247432" y="272"/>
                </a:lnTo>
                <a:lnTo>
                  <a:pt x="176208" y="272"/>
                </a:lnTo>
                <a:lnTo>
                  <a:pt x="145588" y="134"/>
                </a:lnTo>
                <a:close/>
              </a:path>
              <a:path w="260350" h="246380">
                <a:moveTo>
                  <a:pt x="222496" y="82"/>
                </a:moveTo>
                <a:lnTo>
                  <a:pt x="202321" y="134"/>
                </a:lnTo>
                <a:lnTo>
                  <a:pt x="176208" y="272"/>
                </a:lnTo>
                <a:lnTo>
                  <a:pt x="247432" y="272"/>
                </a:lnTo>
                <a:lnTo>
                  <a:pt x="242470" y="141"/>
                </a:lnTo>
                <a:lnTo>
                  <a:pt x="222496" y="82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object 2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954350" y="1573761"/>
            <a:ext cx="169952" cy="171453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859519" y="1575485"/>
            <a:ext cx="73202" cy="169236"/>
          </a:xfrm>
          <a:prstGeom prst="rect">
            <a:avLst/>
          </a:prstGeom>
        </p:spPr>
      </p:pic>
      <p:sp>
        <p:nvSpPr>
          <p:cNvPr id="26" name="object 26"/>
          <p:cNvSpPr/>
          <p:nvPr/>
        </p:nvSpPr>
        <p:spPr>
          <a:xfrm>
            <a:off x="3601042" y="1524541"/>
            <a:ext cx="118110" cy="271780"/>
          </a:xfrm>
          <a:custGeom>
            <a:avLst/>
            <a:gdLst/>
            <a:ahLst/>
            <a:cxnLst/>
            <a:rect l="l" t="t" r="r" b="b"/>
            <a:pathLst>
              <a:path w="118110" h="271780">
                <a:moveTo>
                  <a:pt x="26787" y="0"/>
                </a:moveTo>
                <a:lnTo>
                  <a:pt x="0" y="27959"/>
                </a:lnTo>
                <a:lnTo>
                  <a:pt x="339" y="40907"/>
                </a:lnTo>
                <a:lnTo>
                  <a:pt x="378" y="249930"/>
                </a:lnTo>
                <a:lnTo>
                  <a:pt x="24217" y="271415"/>
                </a:lnTo>
                <a:lnTo>
                  <a:pt x="110314" y="271289"/>
                </a:lnTo>
                <a:lnTo>
                  <a:pt x="117515" y="271185"/>
                </a:lnTo>
                <a:lnTo>
                  <a:pt x="102482" y="253130"/>
                </a:lnTo>
                <a:lnTo>
                  <a:pt x="99685" y="249930"/>
                </a:lnTo>
                <a:lnTo>
                  <a:pt x="99313" y="248258"/>
                </a:lnTo>
                <a:lnTo>
                  <a:pt x="34687" y="248258"/>
                </a:lnTo>
                <a:lnTo>
                  <a:pt x="26216" y="247193"/>
                </a:lnTo>
                <a:lnTo>
                  <a:pt x="23610" y="242787"/>
                </a:lnTo>
                <a:lnTo>
                  <a:pt x="23491" y="23563"/>
                </a:lnTo>
                <a:lnTo>
                  <a:pt x="24380" y="23376"/>
                </a:lnTo>
                <a:lnTo>
                  <a:pt x="34731" y="23376"/>
                </a:lnTo>
                <a:lnTo>
                  <a:pt x="35420" y="22979"/>
                </a:lnTo>
                <a:lnTo>
                  <a:pt x="35875" y="20635"/>
                </a:lnTo>
                <a:lnTo>
                  <a:pt x="37678" y="11952"/>
                </a:lnTo>
                <a:lnTo>
                  <a:pt x="38416" y="8528"/>
                </a:lnTo>
                <a:lnTo>
                  <a:pt x="39781" y="3428"/>
                </a:lnTo>
                <a:lnTo>
                  <a:pt x="40101" y="195"/>
                </a:lnTo>
                <a:lnTo>
                  <a:pt x="34172" y="43"/>
                </a:lnTo>
                <a:lnTo>
                  <a:pt x="26787" y="0"/>
                </a:lnTo>
                <a:close/>
              </a:path>
              <a:path w="118110" h="271780">
                <a:moveTo>
                  <a:pt x="110314" y="271289"/>
                </a:moveTo>
                <a:lnTo>
                  <a:pt x="37444" y="271289"/>
                </a:lnTo>
                <a:lnTo>
                  <a:pt x="78815" y="271388"/>
                </a:lnTo>
                <a:lnTo>
                  <a:pt x="104609" y="271371"/>
                </a:lnTo>
                <a:lnTo>
                  <a:pt x="110314" y="271289"/>
                </a:lnTo>
                <a:close/>
              </a:path>
              <a:path w="118110" h="271780">
                <a:moveTo>
                  <a:pt x="85572" y="248018"/>
                </a:moveTo>
                <a:lnTo>
                  <a:pt x="34687" y="248258"/>
                </a:lnTo>
                <a:lnTo>
                  <a:pt x="99313" y="248258"/>
                </a:lnTo>
                <a:lnTo>
                  <a:pt x="85572" y="248018"/>
                </a:lnTo>
                <a:close/>
              </a:path>
              <a:path w="118110" h="271780">
                <a:moveTo>
                  <a:pt x="35526" y="22919"/>
                </a:moveTo>
                <a:lnTo>
                  <a:pt x="35198" y="24124"/>
                </a:lnTo>
                <a:lnTo>
                  <a:pt x="35526" y="22919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object 2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644243" y="1501477"/>
            <a:ext cx="231181" cy="317994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108800" y="2378114"/>
            <a:ext cx="326160" cy="304105"/>
          </a:xfrm>
          <a:prstGeom prst="rect">
            <a:avLst/>
          </a:prstGeom>
        </p:spPr>
      </p:pic>
      <p:sp>
        <p:nvSpPr>
          <p:cNvPr id="29" name="object 29"/>
          <p:cNvSpPr/>
          <p:nvPr/>
        </p:nvSpPr>
        <p:spPr>
          <a:xfrm>
            <a:off x="2158077" y="4046270"/>
            <a:ext cx="937260" cy="117475"/>
          </a:xfrm>
          <a:custGeom>
            <a:avLst/>
            <a:gdLst/>
            <a:ahLst/>
            <a:cxnLst/>
            <a:rect l="l" t="t" r="r" b="b"/>
            <a:pathLst>
              <a:path w="937260" h="117475">
                <a:moveTo>
                  <a:pt x="878615" y="0"/>
                </a:moveTo>
                <a:lnTo>
                  <a:pt x="58460" y="0"/>
                </a:lnTo>
                <a:lnTo>
                  <a:pt x="35759" y="4612"/>
                </a:lnTo>
                <a:lnTo>
                  <a:pt x="17170" y="17172"/>
                </a:lnTo>
                <a:lnTo>
                  <a:pt x="4612" y="35760"/>
                </a:lnTo>
                <a:lnTo>
                  <a:pt x="0" y="58470"/>
                </a:lnTo>
                <a:lnTo>
                  <a:pt x="4612" y="81172"/>
                </a:lnTo>
                <a:lnTo>
                  <a:pt x="17170" y="99760"/>
                </a:lnTo>
                <a:lnTo>
                  <a:pt x="35759" y="112319"/>
                </a:lnTo>
                <a:lnTo>
                  <a:pt x="58460" y="116931"/>
                </a:lnTo>
                <a:lnTo>
                  <a:pt x="878615" y="116931"/>
                </a:lnTo>
                <a:lnTo>
                  <a:pt x="901316" y="112319"/>
                </a:lnTo>
                <a:lnTo>
                  <a:pt x="919905" y="99760"/>
                </a:lnTo>
                <a:lnTo>
                  <a:pt x="932463" y="81172"/>
                </a:lnTo>
                <a:lnTo>
                  <a:pt x="937075" y="58460"/>
                </a:lnTo>
                <a:lnTo>
                  <a:pt x="932463" y="35760"/>
                </a:lnTo>
                <a:lnTo>
                  <a:pt x="919905" y="17172"/>
                </a:lnTo>
                <a:lnTo>
                  <a:pt x="901316" y="4612"/>
                </a:lnTo>
                <a:lnTo>
                  <a:pt x="878615" y="0"/>
                </a:lnTo>
                <a:close/>
              </a:path>
            </a:pathLst>
          </a:custGeom>
          <a:solidFill>
            <a:srgbClr val="DC34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204391" y="4078706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70">
                <a:moveTo>
                  <a:pt x="0" y="0"/>
                </a:moveTo>
                <a:lnTo>
                  <a:pt x="52059" y="0"/>
                </a:lnTo>
                <a:lnTo>
                  <a:pt x="52059" y="52059"/>
                </a:lnTo>
                <a:lnTo>
                  <a:pt x="0" y="52059"/>
                </a:lnTo>
                <a:lnTo>
                  <a:pt x="0" y="0"/>
                </a:lnTo>
                <a:close/>
              </a:path>
            </a:pathLst>
          </a:custGeom>
          <a:ln w="900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1" name="object 3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150727" y="4046270"/>
            <a:ext cx="740821" cy="116931"/>
          </a:xfrm>
          <a:prstGeom prst="rect">
            <a:avLst/>
          </a:prstGeom>
        </p:spPr>
      </p:pic>
      <p:sp>
        <p:nvSpPr>
          <p:cNvPr id="32" name="object 32"/>
          <p:cNvSpPr/>
          <p:nvPr/>
        </p:nvSpPr>
        <p:spPr>
          <a:xfrm>
            <a:off x="2215057" y="4087779"/>
            <a:ext cx="848994" cy="34290"/>
          </a:xfrm>
          <a:custGeom>
            <a:avLst/>
            <a:gdLst/>
            <a:ahLst/>
            <a:cxnLst/>
            <a:rect l="l" t="t" r="r" b="b"/>
            <a:pathLst>
              <a:path w="848994" h="34289">
                <a:moveTo>
                  <a:pt x="30708" y="14325"/>
                </a:moveTo>
                <a:lnTo>
                  <a:pt x="18719" y="14325"/>
                </a:lnTo>
                <a:lnTo>
                  <a:pt x="18719" y="1612"/>
                </a:lnTo>
                <a:lnTo>
                  <a:pt x="11988" y="1612"/>
                </a:lnTo>
                <a:lnTo>
                  <a:pt x="11988" y="14325"/>
                </a:lnTo>
                <a:lnTo>
                  <a:pt x="0" y="14325"/>
                </a:lnTo>
                <a:lnTo>
                  <a:pt x="0" y="19596"/>
                </a:lnTo>
                <a:lnTo>
                  <a:pt x="11988" y="19596"/>
                </a:lnTo>
                <a:lnTo>
                  <a:pt x="11988" y="32308"/>
                </a:lnTo>
                <a:lnTo>
                  <a:pt x="18719" y="32308"/>
                </a:lnTo>
                <a:lnTo>
                  <a:pt x="18719" y="19596"/>
                </a:lnTo>
                <a:lnTo>
                  <a:pt x="30708" y="19596"/>
                </a:lnTo>
                <a:lnTo>
                  <a:pt x="30708" y="14325"/>
                </a:lnTo>
                <a:close/>
              </a:path>
              <a:path w="848994" h="34289">
                <a:moveTo>
                  <a:pt x="99060" y="482"/>
                </a:moveTo>
                <a:lnTo>
                  <a:pt x="94259" y="482"/>
                </a:lnTo>
                <a:lnTo>
                  <a:pt x="85267" y="18834"/>
                </a:lnTo>
                <a:lnTo>
                  <a:pt x="74764" y="482"/>
                </a:lnTo>
                <a:lnTo>
                  <a:pt x="69659" y="482"/>
                </a:lnTo>
                <a:lnTo>
                  <a:pt x="83070" y="22821"/>
                </a:lnTo>
                <a:lnTo>
                  <a:pt x="81483" y="25704"/>
                </a:lnTo>
                <a:lnTo>
                  <a:pt x="77038" y="30302"/>
                </a:lnTo>
                <a:lnTo>
                  <a:pt x="75133" y="30302"/>
                </a:lnTo>
                <a:lnTo>
                  <a:pt x="73837" y="29845"/>
                </a:lnTo>
                <a:lnTo>
                  <a:pt x="72351" y="28930"/>
                </a:lnTo>
                <a:lnTo>
                  <a:pt x="70459" y="32283"/>
                </a:lnTo>
                <a:lnTo>
                  <a:pt x="71170" y="32791"/>
                </a:lnTo>
                <a:lnTo>
                  <a:pt x="72059" y="33197"/>
                </a:lnTo>
                <a:lnTo>
                  <a:pt x="74168" y="33782"/>
                </a:lnTo>
                <a:lnTo>
                  <a:pt x="75184" y="33934"/>
                </a:lnTo>
                <a:lnTo>
                  <a:pt x="77495" y="33934"/>
                </a:lnTo>
                <a:lnTo>
                  <a:pt x="89344" y="18834"/>
                </a:lnTo>
                <a:lnTo>
                  <a:pt x="99060" y="482"/>
                </a:lnTo>
                <a:close/>
              </a:path>
              <a:path w="848994" h="34289">
                <a:moveTo>
                  <a:pt x="131610" y="25234"/>
                </a:moveTo>
                <a:lnTo>
                  <a:pt x="127952" y="23406"/>
                </a:lnTo>
                <a:lnTo>
                  <a:pt x="125641" y="27978"/>
                </a:lnTo>
                <a:lnTo>
                  <a:pt x="122174" y="30264"/>
                </a:lnTo>
                <a:lnTo>
                  <a:pt x="115138" y="30264"/>
                </a:lnTo>
                <a:lnTo>
                  <a:pt x="113068" y="29705"/>
                </a:lnTo>
                <a:lnTo>
                  <a:pt x="109550" y="27470"/>
                </a:lnTo>
                <a:lnTo>
                  <a:pt x="108191" y="25895"/>
                </a:lnTo>
                <a:lnTo>
                  <a:pt x="106273" y="21856"/>
                </a:lnTo>
                <a:lnTo>
                  <a:pt x="105803" y="19507"/>
                </a:lnTo>
                <a:lnTo>
                  <a:pt x="105803" y="12738"/>
                </a:lnTo>
                <a:lnTo>
                  <a:pt x="106819" y="9512"/>
                </a:lnTo>
                <a:lnTo>
                  <a:pt x="110871" y="4826"/>
                </a:lnTo>
                <a:lnTo>
                  <a:pt x="113703" y="3657"/>
                </a:lnTo>
                <a:lnTo>
                  <a:pt x="119684" y="3657"/>
                </a:lnTo>
                <a:lnTo>
                  <a:pt x="121691" y="4152"/>
                </a:lnTo>
                <a:lnTo>
                  <a:pt x="125082" y="6184"/>
                </a:lnTo>
                <a:lnTo>
                  <a:pt x="126301" y="7658"/>
                </a:lnTo>
                <a:lnTo>
                  <a:pt x="127076" y="9575"/>
                </a:lnTo>
                <a:lnTo>
                  <a:pt x="131305" y="8166"/>
                </a:lnTo>
                <a:lnTo>
                  <a:pt x="130200" y="5461"/>
                </a:lnTo>
                <a:lnTo>
                  <a:pt x="128663" y="3657"/>
                </a:lnTo>
                <a:lnTo>
                  <a:pt x="128473" y="3429"/>
                </a:lnTo>
                <a:lnTo>
                  <a:pt x="123761" y="685"/>
                </a:lnTo>
                <a:lnTo>
                  <a:pt x="120827" y="0"/>
                </a:lnTo>
                <a:lnTo>
                  <a:pt x="113982" y="0"/>
                </a:lnTo>
                <a:lnTo>
                  <a:pt x="101257" y="20320"/>
                </a:lnTo>
                <a:lnTo>
                  <a:pt x="101904" y="23355"/>
                </a:lnTo>
                <a:lnTo>
                  <a:pt x="104482" y="28486"/>
                </a:lnTo>
                <a:lnTo>
                  <a:pt x="106324" y="30454"/>
                </a:lnTo>
                <a:lnTo>
                  <a:pt x="111125" y="33248"/>
                </a:lnTo>
                <a:lnTo>
                  <a:pt x="113995" y="33934"/>
                </a:lnTo>
                <a:lnTo>
                  <a:pt x="120586" y="33934"/>
                </a:lnTo>
                <a:lnTo>
                  <a:pt x="123431" y="33197"/>
                </a:lnTo>
                <a:lnTo>
                  <a:pt x="128308" y="30264"/>
                </a:lnTo>
                <a:lnTo>
                  <a:pt x="130251" y="28067"/>
                </a:lnTo>
                <a:lnTo>
                  <a:pt x="131610" y="25234"/>
                </a:lnTo>
                <a:close/>
              </a:path>
              <a:path w="848994" h="34289">
                <a:moveTo>
                  <a:pt x="160020" y="482"/>
                </a:moveTo>
                <a:lnTo>
                  <a:pt x="132930" y="482"/>
                </a:lnTo>
                <a:lnTo>
                  <a:pt x="132930" y="4140"/>
                </a:lnTo>
                <a:lnTo>
                  <a:pt x="144259" y="4140"/>
                </a:lnTo>
                <a:lnTo>
                  <a:pt x="144259" y="33464"/>
                </a:lnTo>
                <a:lnTo>
                  <a:pt x="148704" y="33464"/>
                </a:lnTo>
                <a:lnTo>
                  <a:pt x="148704" y="4140"/>
                </a:lnTo>
                <a:lnTo>
                  <a:pt x="160020" y="4140"/>
                </a:lnTo>
                <a:lnTo>
                  <a:pt x="160020" y="482"/>
                </a:lnTo>
                <a:close/>
              </a:path>
              <a:path w="848994" h="34289">
                <a:moveTo>
                  <a:pt x="191414" y="33464"/>
                </a:moveTo>
                <a:lnTo>
                  <a:pt x="187540" y="23825"/>
                </a:lnTo>
                <a:lnTo>
                  <a:pt x="186131" y="20332"/>
                </a:lnTo>
                <a:lnTo>
                  <a:pt x="181749" y="9436"/>
                </a:lnTo>
                <a:lnTo>
                  <a:pt x="181749" y="20332"/>
                </a:lnTo>
                <a:lnTo>
                  <a:pt x="169405" y="20332"/>
                </a:lnTo>
                <a:lnTo>
                  <a:pt x="173913" y="8775"/>
                </a:lnTo>
                <a:lnTo>
                  <a:pt x="174993" y="5702"/>
                </a:lnTo>
                <a:lnTo>
                  <a:pt x="175564" y="3860"/>
                </a:lnTo>
                <a:lnTo>
                  <a:pt x="176288" y="6134"/>
                </a:lnTo>
                <a:lnTo>
                  <a:pt x="177012" y="8140"/>
                </a:lnTo>
                <a:lnTo>
                  <a:pt x="181749" y="20332"/>
                </a:lnTo>
                <a:lnTo>
                  <a:pt x="181749" y="9436"/>
                </a:lnTo>
                <a:lnTo>
                  <a:pt x="179514" y="3860"/>
                </a:lnTo>
                <a:lnTo>
                  <a:pt x="178168" y="482"/>
                </a:lnTo>
                <a:lnTo>
                  <a:pt x="173088" y="482"/>
                </a:lnTo>
                <a:lnTo>
                  <a:pt x="159639" y="33464"/>
                </a:lnTo>
                <a:lnTo>
                  <a:pt x="164261" y="33464"/>
                </a:lnTo>
                <a:lnTo>
                  <a:pt x="168046" y="23825"/>
                </a:lnTo>
                <a:lnTo>
                  <a:pt x="183083" y="23825"/>
                </a:lnTo>
                <a:lnTo>
                  <a:pt x="186855" y="33464"/>
                </a:lnTo>
                <a:lnTo>
                  <a:pt x="191414" y="33464"/>
                </a:lnTo>
                <a:close/>
              </a:path>
              <a:path w="848994" h="34289">
                <a:moveTo>
                  <a:pt x="222211" y="482"/>
                </a:moveTo>
                <a:lnTo>
                  <a:pt x="217741" y="482"/>
                </a:lnTo>
                <a:lnTo>
                  <a:pt x="217741" y="14439"/>
                </a:lnTo>
                <a:lnTo>
                  <a:pt x="199910" y="14439"/>
                </a:lnTo>
                <a:lnTo>
                  <a:pt x="199910" y="482"/>
                </a:lnTo>
                <a:lnTo>
                  <a:pt x="195440" y="482"/>
                </a:lnTo>
                <a:lnTo>
                  <a:pt x="195440" y="33464"/>
                </a:lnTo>
                <a:lnTo>
                  <a:pt x="199910" y="33464"/>
                </a:lnTo>
                <a:lnTo>
                  <a:pt x="199910" y="18186"/>
                </a:lnTo>
                <a:lnTo>
                  <a:pt x="217741" y="18186"/>
                </a:lnTo>
                <a:lnTo>
                  <a:pt x="217741" y="33464"/>
                </a:lnTo>
                <a:lnTo>
                  <a:pt x="222211" y="33464"/>
                </a:lnTo>
                <a:lnTo>
                  <a:pt x="222211" y="18186"/>
                </a:lnTo>
                <a:lnTo>
                  <a:pt x="222211" y="14439"/>
                </a:lnTo>
                <a:lnTo>
                  <a:pt x="222211" y="482"/>
                </a:lnTo>
                <a:close/>
              </a:path>
              <a:path w="848994" h="34289">
                <a:moveTo>
                  <a:pt x="261099" y="20370"/>
                </a:moveTo>
                <a:lnTo>
                  <a:pt x="260972" y="12661"/>
                </a:lnTo>
                <a:lnTo>
                  <a:pt x="260438" y="10236"/>
                </a:lnTo>
                <a:lnTo>
                  <a:pt x="257810" y="5232"/>
                </a:lnTo>
                <a:lnTo>
                  <a:pt x="256540" y="3949"/>
                </a:lnTo>
                <a:lnTo>
                  <a:pt x="256540" y="21120"/>
                </a:lnTo>
                <a:lnTo>
                  <a:pt x="255524" y="24447"/>
                </a:lnTo>
                <a:lnTo>
                  <a:pt x="251447" y="29133"/>
                </a:lnTo>
                <a:lnTo>
                  <a:pt x="248526" y="30302"/>
                </a:lnTo>
                <a:lnTo>
                  <a:pt x="242265" y="30302"/>
                </a:lnTo>
                <a:lnTo>
                  <a:pt x="232930" y="19570"/>
                </a:lnTo>
                <a:lnTo>
                  <a:pt x="232930" y="12661"/>
                </a:lnTo>
                <a:lnTo>
                  <a:pt x="233959" y="9423"/>
                </a:lnTo>
                <a:lnTo>
                  <a:pt x="238074" y="4800"/>
                </a:lnTo>
                <a:lnTo>
                  <a:pt x="240995" y="3657"/>
                </a:lnTo>
                <a:lnTo>
                  <a:pt x="248526" y="3657"/>
                </a:lnTo>
                <a:lnTo>
                  <a:pt x="251409" y="4826"/>
                </a:lnTo>
                <a:lnTo>
                  <a:pt x="255511" y="9499"/>
                </a:lnTo>
                <a:lnTo>
                  <a:pt x="256527" y="12661"/>
                </a:lnTo>
                <a:lnTo>
                  <a:pt x="256540" y="21120"/>
                </a:lnTo>
                <a:lnTo>
                  <a:pt x="256540" y="3949"/>
                </a:lnTo>
                <a:lnTo>
                  <a:pt x="256260" y="3657"/>
                </a:lnTo>
                <a:lnTo>
                  <a:pt x="255930" y="3314"/>
                </a:lnTo>
                <a:lnTo>
                  <a:pt x="251053" y="660"/>
                </a:lnTo>
                <a:lnTo>
                  <a:pt x="248145" y="0"/>
                </a:lnTo>
                <a:lnTo>
                  <a:pt x="241338" y="0"/>
                </a:lnTo>
                <a:lnTo>
                  <a:pt x="228384" y="20370"/>
                </a:lnTo>
                <a:lnTo>
                  <a:pt x="229044" y="23418"/>
                </a:lnTo>
                <a:lnTo>
                  <a:pt x="231686" y="28536"/>
                </a:lnTo>
                <a:lnTo>
                  <a:pt x="233565" y="30505"/>
                </a:lnTo>
                <a:lnTo>
                  <a:pt x="238442" y="33248"/>
                </a:lnTo>
                <a:lnTo>
                  <a:pt x="241350" y="33934"/>
                </a:lnTo>
                <a:lnTo>
                  <a:pt x="248081" y="33934"/>
                </a:lnTo>
                <a:lnTo>
                  <a:pt x="250977" y="33248"/>
                </a:lnTo>
                <a:lnTo>
                  <a:pt x="255879" y="30480"/>
                </a:lnTo>
                <a:lnTo>
                  <a:pt x="256044" y="30302"/>
                </a:lnTo>
                <a:lnTo>
                  <a:pt x="257771" y="28511"/>
                </a:lnTo>
                <a:lnTo>
                  <a:pt x="260438" y="23393"/>
                </a:lnTo>
                <a:lnTo>
                  <a:pt x="261099" y="20370"/>
                </a:lnTo>
                <a:close/>
              </a:path>
              <a:path w="848994" h="34289">
                <a:moveTo>
                  <a:pt x="292849" y="21971"/>
                </a:moveTo>
                <a:lnTo>
                  <a:pt x="292138" y="20154"/>
                </a:lnTo>
                <a:lnTo>
                  <a:pt x="290004" y="17995"/>
                </a:lnTo>
                <a:lnTo>
                  <a:pt x="289293" y="17272"/>
                </a:lnTo>
                <a:lnTo>
                  <a:pt x="288328" y="16852"/>
                </a:lnTo>
                <a:lnTo>
                  <a:pt x="288328" y="19939"/>
                </a:lnTo>
                <a:lnTo>
                  <a:pt x="288328" y="25844"/>
                </a:lnTo>
                <a:lnTo>
                  <a:pt x="287705" y="27343"/>
                </a:lnTo>
                <a:lnTo>
                  <a:pt x="285203" y="29375"/>
                </a:lnTo>
                <a:lnTo>
                  <a:pt x="283210" y="29883"/>
                </a:lnTo>
                <a:lnTo>
                  <a:pt x="271805" y="29883"/>
                </a:lnTo>
                <a:lnTo>
                  <a:pt x="271805" y="17995"/>
                </a:lnTo>
                <a:lnTo>
                  <a:pt x="285597" y="17995"/>
                </a:lnTo>
                <a:lnTo>
                  <a:pt x="288328" y="19939"/>
                </a:lnTo>
                <a:lnTo>
                  <a:pt x="288328" y="16852"/>
                </a:lnTo>
                <a:lnTo>
                  <a:pt x="287274" y="16383"/>
                </a:lnTo>
                <a:lnTo>
                  <a:pt x="284645" y="16078"/>
                </a:lnTo>
                <a:lnTo>
                  <a:pt x="286639" y="15621"/>
                </a:lnTo>
                <a:lnTo>
                  <a:pt x="288201" y="14732"/>
                </a:lnTo>
                <a:lnTo>
                  <a:pt x="288378" y="14503"/>
                </a:lnTo>
                <a:lnTo>
                  <a:pt x="290372" y="12077"/>
                </a:lnTo>
                <a:lnTo>
                  <a:pt x="290918" y="10439"/>
                </a:lnTo>
                <a:lnTo>
                  <a:pt x="290918" y="5829"/>
                </a:lnTo>
                <a:lnTo>
                  <a:pt x="290068" y="4064"/>
                </a:lnTo>
                <a:lnTo>
                  <a:pt x="289953" y="3835"/>
                </a:lnTo>
                <a:lnTo>
                  <a:pt x="286435" y="1397"/>
                </a:lnTo>
                <a:lnTo>
                  <a:pt x="286435" y="7264"/>
                </a:lnTo>
                <a:lnTo>
                  <a:pt x="286435" y="10896"/>
                </a:lnTo>
                <a:lnTo>
                  <a:pt x="285838" y="12268"/>
                </a:lnTo>
                <a:lnTo>
                  <a:pt x="283489" y="14058"/>
                </a:lnTo>
                <a:lnTo>
                  <a:pt x="281698" y="14503"/>
                </a:lnTo>
                <a:lnTo>
                  <a:pt x="271805" y="14503"/>
                </a:lnTo>
                <a:lnTo>
                  <a:pt x="271805" y="4064"/>
                </a:lnTo>
                <a:lnTo>
                  <a:pt x="281622" y="4064"/>
                </a:lnTo>
                <a:lnTo>
                  <a:pt x="283387" y="4445"/>
                </a:lnTo>
                <a:lnTo>
                  <a:pt x="285826" y="5981"/>
                </a:lnTo>
                <a:lnTo>
                  <a:pt x="286435" y="7264"/>
                </a:lnTo>
                <a:lnTo>
                  <a:pt x="286435" y="1397"/>
                </a:lnTo>
                <a:lnTo>
                  <a:pt x="286092" y="1155"/>
                </a:lnTo>
                <a:lnTo>
                  <a:pt x="283184" y="482"/>
                </a:lnTo>
                <a:lnTo>
                  <a:pt x="267335" y="482"/>
                </a:lnTo>
                <a:lnTo>
                  <a:pt x="267335" y="33464"/>
                </a:lnTo>
                <a:lnTo>
                  <a:pt x="284530" y="33464"/>
                </a:lnTo>
                <a:lnTo>
                  <a:pt x="287502" y="32651"/>
                </a:lnTo>
                <a:lnTo>
                  <a:pt x="291122" y="29883"/>
                </a:lnTo>
                <a:lnTo>
                  <a:pt x="291782" y="29375"/>
                </a:lnTo>
                <a:lnTo>
                  <a:pt x="292735" y="27343"/>
                </a:lnTo>
                <a:lnTo>
                  <a:pt x="292849" y="21971"/>
                </a:lnTo>
                <a:close/>
              </a:path>
              <a:path w="848994" h="34289">
                <a:moveTo>
                  <a:pt x="325882" y="482"/>
                </a:moveTo>
                <a:lnTo>
                  <a:pt x="320687" y="482"/>
                </a:lnTo>
                <a:lnTo>
                  <a:pt x="303149" y="28536"/>
                </a:lnTo>
                <a:lnTo>
                  <a:pt x="303250" y="26123"/>
                </a:lnTo>
                <a:lnTo>
                  <a:pt x="303326" y="482"/>
                </a:lnTo>
                <a:lnTo>
                  <a:pt x="299300" y="482"/>
                </a:lnTo>
                <a:lnTo>
                  <a:pt x="299300" y="33464"/>
                </a:lnTo>
                <a:lnTo>
                  <a:pt x="304685" y="33464"/>
                </a:lnTo>
                <a:lnTo>
                  <a:pt x="307759" y="28536"/>
                </a:lnTo>
                <a:lnTo>
                  <a:pt x="322046" y="5613"/>
                </a:lnTo>
                <a:lnTo>
                  <a:pt x="322008" y="6642"/>
                </a:lnTo>
                <a:lnTo>
                  <a:pt x="321906" y="33464"/>
                </a:lnTo>
                <a:lnTo>
                  <a:pt x="325882" y="33464"/>
                </a:lnTo>
                <a:lnTo>
                  <a:pt x="325882" y="5613"/>
                </a:lnTo>
                <a:lnTo>
                  <a:pt x="325882" y="482"/>
                </a:lnTo>
                <a:close/>
              </a:path>
              <a:path w="848994" h="34289">
                <a:moveTo>
                  <a:pt x="358000" y="482"/>
                </a:moveTo>
                <a:lnTo>
                  <a:pt x="330898" y="482"/>
                </a:lnTo>
                <a:lnTo>
                  <a:pt x="330898" y="4140"/>
                </a:lnTo>
                <a:lnTo>
                  <a:pt x="342226" y="4140"/>
                </a:lnTo>
                <a:lnTo>
                  <a:pt x="342226" y="33464"/>
                </a:lnTo>
                <a:lnTo>
                  <a:pt x="346671" y="33464"/>
                </a:lnTo>
                <a:lnTo>
                  <a:pt x="346671" y="4140"/>
                </a:lnTo>
                <a:lnTo>
                  <a:pt x="358000" y="4140"/>
                </a:lnTo>
                <a:lnTo>
                  <a:pt x="358000" y="482"/>
                </a:lnTo>
                <a:close/>
              </a:path>
              <a:path w="848994" h="34289">
                <a:moveTo>
                  <a:pt x="388073" y="25730"/>
                </a:moveTo>
                <a:lnTo>
                  <a:pt x="387972" y="20599"/>
                </a:lnTo>
                <a:lnTo>
                  <a:pt x="387057" y="18542"/>
                </a:lnTo>
                <a:lnTo>
                  <a:pt x="386435" y="18046"/>
                </a:lnTo>
                <a:lnTo>
                  <a:pt x="383590" y="15760"/>
                </a:lnTo>
                <a:lnTo>
                  <a:pt x="383590" y="22047"/>
                </a:lnTo>
                <a:lnTo>
                  <a:pt x="383590" y="27940"/>
                </a:lnTo>
                <a:lnTo>
                  <a:pt x="381088" y="29933"/>
                </a:lnTo>
                <a:lnTo>
                  <a:pt x="367512" y="29933"/>
                </a:lnTo>
                <a:lnTo>
                  <a:pt x="367512" y="18046"/>
                </a:lnTo>
                <a:lnTo>
                  <a:pt x="378460" y="18046"/>
                </a:lnTo>
                <a:lnTo>
                  <a:pt x="380377" y="18554"/>
                </a:lnTo>
                <a:lnTo>
                  <a:pt x="382943" y="20599"/>
                </a:lnTo>
                <a:lnTo>
                  <a:pt x="383590" y="22047"/>
                </a:lnTo>
                <a:lnTo>
                  <a:pt x="383590" y="15760"/>
                </a:lnTo>
                <a:lnTo>
                  <a:pt x="382981" y="15265"/>
                </a:lnTo>
                <a:lnTo>
                  <a:pt x="380123" y="14439"/>
                </a:lnTo>
                <a:lnTo>
                  <a:pt x="367512" y="14439"/>
                </a:lnTo>
                <a:lnTo>
                  <a:pt x="367512" y="482"/>
                </a:lnTo>
                <a:lnTo>
                  <a:pt x="363029" y="482"/>
                </a:lnTo>
                <a:lnTo>
                  <a:pt x="363029" y="33464"/>
                </a:lnTo>
                <a:lnTo>
                  <a:pt x="379095" y="33464"/>
                </a:lnTo>
                <a:lnTo>
                  <a:pt x="381127" y="33070"/>
                </a:lnTo>
                <a:lnTo>
                  <a:pt x="384517" y="31457"/>
                </a:lnTo>
                <a:lnTo>
                  <a:pt x="385813" y="30327"/>
                </a:lnTo>
                <a:lnTo>
                  <a:pt x="386054" y="29933"/>
                </a:lnTo>
                <a:lnTo>
                  <a:pt x="387616" y="27432"/>
                </a:lnTo>
                <a:lnTo>
                  <a:pt x="388073" y="25730"/>
                </a:lnTo>
                <a:close/>
              </a:path>
              <a:path w="848994" h="34289">
                <a:moveTo>
                  <a:pt x="431520" y="33464"/>
                </a:moveTo>
                <a:lnTo>
                  <a:pt x="421030" y="17475"/>
                </a:lnTo>
                <a:lnTo>
                  <a:pt x="419608" y="15328"/>
                </a:lnTo>
                <a:lnTo>
                  <a:pt x="420090" y="14973"/>
                </a:lnTo>
                <a:lnTo>
                  <a:pt x="420357" y="14782"/>
                </a:lnTo>
                <a:lnTo>
                  <a:pt x="421754" y="13030"/>
                </a:lnTo>
                <a:lnTo>
                  <a:pt x="430415" y="482"/>
                </a:lnTo>
                <a:lnTo>
                  <a:pt x="425729" y="482"/>
                </a:lnTo>
                <a:lnTo>
                  <a:pt x="420941" y="7632"/>
                </a:lnTo>
                <a:lnTo>
                  <a:pt x="419303" y="10121"/>
                </a:lnTo>
                <a:lnTo>
                  <a:pt x="418084" y="11823"/>
                </a:lnTo>
                <a:lnTo>
                  <a:pt x="416521" y="13563"/>
                </a:lnTo>
                <a:lnTo>
                  <a:pt x="415785" y="14160"/>
                </a:lnTo>
                <a:lnTo>
                  <a:pt x="414388" y="14820"/>
                </a:lnTo>
                <a:lnTo>
                  <a:pt x="413448" y="14973"/>
                </a:lnTo>
                <a:lnTo>
                  <a:pt x="412280" y="14973"/>
                </a:lnTo>
                <a:lnTo>
                  <a:pt x="412280" y="482"/>
                </a:lnTo>
                <a:lnTo>
                  <a:pt x="407809" y="482"/>
                </a:lnTo>
                <a:lnTo>
                  <a:pt x="407809" y="33464"/>
                </a:lnTo>
                <a:lnTo>
                  <a:pt x="412280" y="33464"/>
                </a:lnTo>
                <a:lnTo>
                  <a:pt x="412280" y="18364"/>
                </a:lnTo>
                <a:lnTo>
                  <a:pt x="412889" y="18364"/>
                </a:lnTo>
                <a:lnTo>
                  <a:pt x="413613" y="18275"/>
                </a:lnTo>
                <a:lnTo>
                  <a:pt x="415315" y="17868"/>
                </a:lnTo>
                <a:lnTo>
                  <a:pt x="415937" y="17665"/>
                </a:lnTo>
                <a:lnTo>
                  <a:pt x="416331" y="17475"/>
                </a:lnTo>
                <a:lnTo>
                  <a:pt x="426326" y="33464"/>
                </a:lnTo>
                <a:lnTo>
                  <a:pt x="431520" y="33464"/>
                </a:lnTo>
                <a:close/>
              </a:path>
              <a:path w="848994" h="34289">
                <a:moveTo>
                  <a:pt x="463677" y="33464"/>
                </a:moveTo>
                <a:lnTo>
                  <a:pt x="459803" y="23825"/>
                </a:lnTo>
                <a:lnTo>
                  <a:pt x="458393" y="20332"/>
                </a:lnTo>
                <a:lnTo>
                  <a:pt x="453999" y="9398"/>
                </a:lnTo>
                <a:lnTo>
                  <a:pt x="453999" y="20332"/>
                </a:lnTo>
                <a:lnTo>
                  <a:pt x="441680" y="20332"/>
                </a:lnTo>
                <a:lnTo>
                  <a:pt x="446176" y="8775"/>
                </a:lnTo>
                <a:lnTo>
                  <a:pt x="447243" y="5702"/>
                </a:lnTo>
                <a:lnTo>
                  <a:pt x="447827" y="3860"/>
                </a:lnTo>
                <a:lnTo>
                  <a:pt x="448551" y="6134"/>
                </a:lnTo>
                <a:lnTo>
                  <a:pt x="449262" y="8140"/>
                </a:lnTo>
                <a:lnTo>
                  <a:pt x="453999" y="20332"/>
                </a:lnTo>
                <a:lnTo>
                  <a:pt x="453999" y="9398"/>
                </a:lnTo>
                <a:lnTo>
                  <a:pt x="451777" y="3860"/>
                </a:lnTo>
                <a:lnTo>
                  <a:pt x="450430" y="482"/>
                </a:lnTo>
                <a:lnTo>
                  <a:pt x="445350" y="482"/>
                </a:lnTo>
                <a:lnTo>
                  <a:pt x="431888" y="33464"/>
                </a:lnTo>
                <a:lnTo>
                  <a:pt x="436537" y="33464"/>
                </a:lnTo>
                <a:lnTo>
                  <a:pt x="440309" y="23825"/>
                </a:lnTo>
                <a:lnTo>
                  <a:pt x="455345" y="23825"/>
                </a:lnTo>
                <a:lnTo>
                  <a:pt x="459105" y="33464"/>
                </a:lnTo>
                <a:lnTo>
                  <a:pt x="463677" y="33464"/>
                </a:lnTo>
                <a:close/>
              </a:path>
              <a:path w="848994" h="34289">
                <a:moveTo>
                  <a:pt x="491401" y="33464"/>
                </a:moveTo>
                <a:lnTo>
                  <a:pt x="480910" y="17475"/>
                </a:lnTo>
                <a:lnTo>
                  <a:pt x="479501" y="15328"/>
                </a:lnTo>
                <a:lnTo>
                  <a:pt x="479983" y="14973"/>
                </a:lnTo>
                <a:lnTo>
                  <a:pt x="480250" y="14782"/>
                </a:lnTo>
                <a:lnTo>
                  <a:pt x="481634" y="13030"/>
                </a:lnTo>
                <a:lnTo>
                  <a:pt x="490308" y="482"/>
                </a:lnTo>
                <a:lnTo>
                  <a:pt x="485622" y="482"/>
                </a:lnTo>
                <a:lnTo>
                  <a:pt x="480834" y="7632"/>
                </a:lnTo>
                <a:lnTo>
                  <a:pt x="479196" y="10121"/>
                </a:lnTo>
                <a:lnTo>
                  <a:pt x="477964" y="11823"/>
                </a:lnTo>
                <a:lnTo>
                  <a:pt x="476415" y="13563"/>
                </a:lnTo>
                <a:lnTo>
                  <a:pt x="475678" y="14160"/>
                </a:lnTo>
                <a:lnTo>
                  <a:pt x="474268" y="14820"/>
                </a:lnTo>
                <a:lnTo>
                  <a:pt x="473341" y="14973"/>
                </a:lnTo>
                <a:lnTo>
                  <a:pt x="472173" y="14973"/>
                </a:lnTo>
                <a:lnTo>
                  <a:pt x="472173" y="482"/>
                </a:lnTo>
                <a:lnTo>
                  <a:pt x="467690" y="482"/>
                </a:lnTo>
                <a:lnTo>
                  <a:pt x="467690" y="33464"/>
                </a:lnTo>
                <a:lnTo>
                  <a:pt x="472173" y="33464"/>
                </a:lnTo>
                <a:lnTo>
                  <a:pt x="472173" y="18364"/>
                </a:lnTo>
                <a:lnTo>
                  <a:pt x="472782" y="18364"/>
                </a:lnTo>
                <a:lnTo>
                  <a:pt x="473506" y="18275"/>
                </a:lnTo>
                <a:lnTo>
                  <a:pt x="475208" y="17868"/>
                </a:lnTo>
                <a:lnTo>
                  <a:pt x="475830" y="17665"/>
                </a:lnTo>
                <a:lnTo>
                  <a:pt x="476224" y="17475"/>
                </a:lnTo>
                <a:lnTo>
                  <a:pt x="486219" y="33464"/>
                </a:lnTo>
                <a:lnTo>
                  <a:pt x="491401" y="33464"/>
                </a:lnTo>
                <a:close/>
              </a:path>
              <a:path w="848994" h="34289">
                <a:moveTo>
                  <a:pt x="535660" y="482"/>
                </a:moveTo>
                <a:lnTo>
                  <a:pt x="508889" y="482"/>
                </a:lnTo>
                <a:lnTo>
                  <a:pt x="508889" y="33464"/>
                </a:lnTo>
                <a:lnTo>
                  <a:pt x="513359" y="33464"/>
                </a:lnTo>
                <a:lnTo>
                  <a:pt x="513359" y="4267"/>
                </a:lnTo>
                <a:lnTo>
                  <a:pt x="531190" y="4267"/>
                </a:lnTo>
                <a:lnTo>
                  <a:pt x="531190" y="33464"/>
                </a:lnTo>
                <a:lnTo>
                  <a:pt x="535660" y="33464"/>
                </a:lnTo>
                <a:lnTo>
                  <a:pt x="535660" y="4267"/>
                </a:lnTo>
                <a:lnTo>
                  <a:pt x="535660" y="482"/>
                </a:lnTo>
                <a:close/>
              </a:path>
              <a:path w="848994" h="34289">
                <a:moveTo>
                  <a:pt x="568909" y="7264"/>
                </a:moveTo>
                <a:lnTo>
                  <a:pt x="567893" y="4826"/>
                </a:lnTo>
                <a:lnTo>
                  <a:pt x="567004" y="4064"/>
                </a:lnTo>
                <a:lnTo>
                  <a:pt x="564400" y="1841"/>
                </a:lnTo>
                <a:lnTo>
                  <a:pt x="564400" y="6197"/>
                </a:lnTo>
                <a:lnTo>
                  <a:pt x="564400" y="12674"/>
                </a:lnTo>
                <a:lnTo>
                  <a:pt x="563778" y="14338"/>
                </a:lnTo>
                <a:lnTo>
                  <a:pt x="561276" y="16535"/>
                </a:lnTo>
                <a:lnTo>
                  <a:pt x="559409" y="17081"/>
                </a:lnTo>
                <a:lnTo>
                  <a:pt x="547865" y="17081"/>
                </a:lnTo>
                <a:lnTo>
                  <a:pt x="547865" y="4064"/>
                </a:lnTo>
                <a:lnTo>
                  <a:pt x="561848" y="4064"/>
                </a:lnTo>
                <a:lnTo>
                  <a:pt x="564400" y="6197"/>
                </a:lnTo>
                <a:lnTo>
                  <a:pt x="564400" y="1841"/>
                </a:lnTo>
                <a:lnTo>
                  <a:pt x="563829" y="1346"/>
                </a:lnTo>
                <a:lnTo>
                  <a:pt x="560959" y="482"/>
                </a:lnTo>
                <a:lnTo>
                  <a:pt x="543382" y="482"/>
                </a:lnTo>
                <a:lnTo>
                  <a:pt x="543382" y="33464"/>
                </a:lnTo>
                <a:lnTo>
                  <a:pt x="547865" y="33464"/>
                </a:lnTo>
                <a:lnTo>
                  <a:pt x="547865" y="20624"/>
                </a:lnTo>
                <a:lnTo>
                  <a:pt x="559892" y="20624"/>
                </a:lnTo>
                <a:lnTo>
                  <a:pt x="561898" y="20193"/>
                </a:lnTo>
                <a:lnTo>
                  <a:pt x="565289" y="18529"/>
                </a:lnTo>
                <a:lnTo>
                  <a:pt x="566597" y="17348"/>
                </a:lnTo>
                <a:lnTo>
                  <a:pt x="566750" y="17081"/>
                </a:lnTo>
                <a:lnTo>
                  <a:pt x="568439" y="14287"/>
                </a:lnTo>
                <a:lnTo>
                  <a:pt x="568858" y="12674"/>
                </a:lnTo>
                <a:lnTo>
                  <a:pt x="568909" y="7264"/>
                </a:lnTo>
                <a:close/>
              </a:path>
              <a:path w="848994" h="34289">
                <a:moveTo>
                  <a:pt x="601941" y="482"/>
                </a:moveTo>
                <a:lnTo>
                  <a:pt x="596747" y="482"/>
                </a:lnTo>
                <a:lnTo>
                  <a:pt x="579196" y="28536"/>
                </a:lnTo>
                <a:lnTo>
                  <a:pt x="579297" y="26123"/>
                </a:lnTo>
                <a:lnTo>
                  <a:pt x="579374" y="482"/>
                </a:lnTo>
                <a:lnTo>
                  <a:pt x="575348" y="482"/>
                </a:lnTo>
                <a:lnTo>
                  <a:pt x="575348" y="33464"/>
                </a:lnTo>
                <a:lnTo>
                  <a:pt x="580745" y="33464"/>
                </a:lnTo>
                <a:lnTo>
                  <a:pt x="583819" y="28536"/>
                </a:lnTo>
                <a:lnTo>
                  <a:pt x="598106" y="5613"/>
                </a:lnTo>
                <a:lnTo>
                  <a:pt x="598055" y="6642"/>
                </a:lnTo>
                <a:lnTo>
                  <a:pt x="597966" y="33464"/>
                </a:lnTo>
                <a:lnTo>
                  <a:pt x="601941" y="33464"/>
                </a:lnTo>
                <a:lnTo>
                  <a:pt x="601941" y="5613"/>
                </a:lnTo>
                <a:lnTo>
                  <a:pt x="601941" y="482"/>
                </a:lnTo>
                <a:close/>
              </a:path>
              <a:path w="848994" h="34289">
                <a:moveTo>
                  <a:pt x="633425" y="482"/>
                </a:moveTo>
                <a:lnTo>
                  <a:pt x="615467" y="482"/>
                </a:lnTo>
                <a:lnTo>
                  <a:pt x="614045" y="11391"/>
                </a:lnTo>
                <a:lnTo>
                  <a:pt x="613346" y="16408"/>
                </a:lnTo>
                <a:lnTo>
                  <a:pt x="608431" y="30213"/>
                </a:lnTo>
                <a:lnTo>
                  <a:pt x="607021" y="30213"/>
                </a:lnTo>
                <a:lnTo>
                  <a:pt x="606577" y="30162"/>
                </a:lnTo>
                <a:lnTo>
                  <a:pt x="606298" y="30048"/>
                </a:lnTo>
                <a:lnTo>
                  <a:pt x="606298" y="33604"/>
                </a:lnTo>
                <a:lnTo>
                  <a:pt x="606717" y="33756"/>
                </a:lnTo>
                <a:lnTo>
                  <a:pt x="607377" y="33845"/>
                </a:lnTo>
                <a:lnTo>
                  <a:pt x="610336" y="33845"/>
                </a:lnTo>
                <a:lnTo>
                  <a:pt x="618134" y="12852"/>
                </a:lnTo>
                <a:lnTo>
                  <a:pt x="619290" y="4241"/>
                </a:lnTo>
                <a:lnTo>
                  <a:pt x="629069" y="4241"/>
                </a:lnTo>
                <a:lnTo>
                  <a:pt x="629069" y="33464"/>
                </a:lnTo>
                <a:lnTo>
                  <a:pt x="633425" y="33464"/>
                </a:lnTo>
                <a:lnTo>
                  <a:pt x="633425" y="4241"/>
                </a:lnTo>
                <a:lnTo>
                  <a:pt x="633425" y="482"/>
                </a:lnTo>
                <a:close/>
              </a:path>
              <a:path w="848994" h="34289">
                <a:moveTo>
                  <a:pt x="672312" y="20370"/>
                </a:moveTo>
                <a:lnTo>
                  <a:pt x="672185" y="12661"/>
                </a:lnTo>
                <a:lnTo>
                  <a:pt x="671664" y="10236"/>
                </a:lnTo>
                <a:lnTo>
                  <a:pt x="669023" y="5232"/>
                </a:lnTo>
                <a:lnTo>
                  <a:pt x="667766" y="3962"/>
                </a:lnTo>
                <a:lnTo>
                  <a:pt x="667766" y="21120"/>
                </a:lnTo>
                <a:lnTo>
                  <a:pt x="666737" y="24447"/>
                </a:lnTo>
                <a:lnTo>
                  <a:pt x="662673" y="29133"/>
                </a:lnTo>
                <a:lnTo>
                  <a:pt x="659752" y="30302"/>
                </a:lnTo>
                <a:lnTo>
                  <a:pt x="653478" y="30302"/>
                </a:lnTo>
                <a:lnTo>
                  <a:pt x="644144" y="19570"/>
                </a:lnTo>
                <a:lnTo>
                  <a:pt x="644144" y="12661"/>
                </a:lnTo>
                <a:lnTo>
                  <a:pt x="645172" y="9423"/>
                </a:lnTo>
                <a:lnTo>
                  <a:pt x="649300" y="4800"/>
                </a:lnTo>
                <a:lnTo>
                  <a:pt x="652208" y="3657"/>
                </a:lnTo>
                <a:lnTo>
                  <a:pt x="659739" y="3657"/>
                </a:lnTo>
                <a:lnTo>
                  <a:pt x="662635" y="4826"/>
                </a:lnTo>
                <a:lnTo>
                  <a:pt x="666737" y="9499"/>
                </a:lnTo>
                <a:lnTo>
                  <a:pt x="667740" y="12661"/>
                </a:lnTo>
                <a:lnTo>
                  <a:pt x="667766" y="21120"/>
                </a:lnTo>
                <a:lnTo>
                  <a:pt x="667766" y="3962"/>
                </a:lnTo>
                <a:lnTo>
                  <a:pt x="667473" y="3657"/>
                </a:lnTo>
                <a:lnTo>
                  <a:pt x="667143" y="3314"/>
                </a:lnTo>
                <a:lnTo>
                  <a:pt x="662266" y="660"/>
                </a:lnTo>
                <a:lnTo>
                  <a:pt x="659358" y="0"/>
                </a:lnTo>
                <a:lnTo>
                  <a:pt x="652551" y="0"/>
                </a:lnTo>
                <a:lnTo>
                  <a:pt x="639610" y="20370"/>
                </a:lnTo>
                <a:lnTo>
                  <a:pt x="640270" y="23418"/>
                </a:lnTo>
                <a:lnTo>
                  <a:pt x="642899" y="28536"/>
                </a:lnTo>
                <a:lnTo>
                  <a:pt x="644779" y="30505"/>
                </a:lnTo>
                <a:lnTo>
                  <a:pt x="649655" y="33248"/>
                </a:lnTo>
                <a:lnTo>
                  <a:pt x="652576" y="33934"/>
                </a:lnTo>
                <a:lnTo>
                  <a:pt x="659295" y="33934"/>
                </a:lnTo>
                <a:lnTo>
                  <a:pt x="662190" y="33248"/>
                </a:lnTo>
                <a:lnTo>
                  <a:pt x="667105" y="30480"/>
                </a:lnTo>
                <a:lnTo>
                  <a:pt x="667270" y="30302"/>
                </a:lnTo>
                <a:lnTo>
                  <a:pt x="668985" y="28511"/>
                </a:lnTo>
                <a:lnTo>
                  <a:pt x="671652" y="23393"/>
                </a:lnTo>
                <a:lnTo>
                  <a:pt x="672312" y="20370"/>
                </a:lnTo>
                <a:close/>
              </a:path>
              <a:path w="848994" h="34289">
                <a:moveTo>
                  <a:pt x="717169" y="33464"/>
                </a:moveTo>
                <a:lnTo>
                  <a:pt x="706666" y="17475"/>
                </a:lnTo>
                <a:lnTo>
                  <a:pt x="705243" y="15328"/>
                </a:lnTo>
                <a:lnTo>
                  <a:pt x="705739" y="14973"/>
                </a:lnTo>
                <a:lnTo>
                  <a:pt x="706005" y="14782"/>
                </a:lnTo>
                <a:lnTo>
                  <a:pt x="707390" y="13030"/>
                </a:lnTo>
                <a:lnTo>
                  <a:pt x="716064" y="482"/>
                </a:lnTo>
                <a:lnTo>
                  <a:pt x="711377" y="482"/>
                </a:lnTo>
                <a:lnTo>
                  <a:pt x="704837" y="10287"/>
                </a:lnTo>
                <a:lnTo>
                  <a:pt x="703732" y="11823"/>
                </a:lnTo>
                <a:lnTo>
                  <a:pt x="702170" y="13563"/>
                </a:lnTo>
                <a:lnTo>
                  <a:pt x="701433" y="14160"/>
                </a:lnTo>
                <a:lnTo>
                  <a:pt x="699985" y="14820"/>
                </a:lnTo>
                <a:lnTo>
                  <a:pt x="699096" y="14973"/>
                </a:lnTo>
                <a:lnTo>
                  <a:pt x="697928" y="14973"/>
                </a:lnTo>
                <a:lnTo>
                  <a:pt x="697928" y="482"/>
                </a:lnTo>
                <a:lnTo>
                  <a:pt x="693458" y="482"/>
                </a:lnTo>
                <a:lnTo>
                  <a:pt x="693458" y="14973"/>
                </a:lnTo>
                <a:lnTo>
                  <a:pt x="692289" y="14973"/>
                </a:lnTo>
                <a:lnTo>
                  <a:pt x="679996" y="482"/>
                </a:lnTo>
                <a:lnTo>
                  <a:pt x="675322" y="482"/>
                </a:lnTo>
                <a:lnTo>
                  <a:pt x="683983" y="13030"/>
                </a:lnTo>
                <a:lnTo>
                  <a:pt x="685380" y="14782"/>
                </a:lnTo>
                <a:lnTo>
                  <a:pt x="686130" y="15328"/>
                </a:lnTo>
                <a:lnTo>
                  <a:pt x="674217" y="33464"/>
                </a:lnTo>
                <a:lnTo>
                  <a:pt x="679411" y="33464"/>
                </a:lnTo>
                <a:lnTo>
                  <a:pt x="689406" y="17475"/>
                </a:lnTo>
                <a:lnTo>
                  <a:pt x="689800" y="17665"/>
                </a:lnTo>
                <a:lnTo>
                  <a:pt x="690422" y="17868"/>
                </a:lnTo>
                <a:lnTo>
                  <a:pt x="692162" y="18275"/>
                </a:lnTo>
                <a:lnTo>
                  <a:pt x="692873" y="18364"/>
                </a:lnTo>
                <a:lnTo>
                  <a:pt x="693458" y="18364"/>
                </a:lnTo>
                <a:lnTo>
                  <a:pt x="693458" y="33464"/>
                </a:lnTo>
                <a:lnTo>
                  <a:pt x="697928" y="33464"/>
                </a:lnTo>
                <a:lnTo>
                  <a:pt x="697928" y="18364"/>
                </a:lnTo>
                <a:lnTo>
                  <a:pt x="698525" y="18364"/>
                </a:lnTo>
                <a:lnTo>
                  <a:pt x="699262" y="18275"/>
                </a:lnTo>
                <a:lnTo>
                  <a:pt x="700963" y="17868"/>
                </a:lnTo>
                <a:lnTo>
                  <a:pt x="701586" y="17665"/>
                </a:lnTo>
                <a:lnTo>
                  <a:pt x="701979" y="17475"/>
                </a:lnTo>
                <a:lnTo>
                  <a:pt x="711962" y="33464"/>
                </a:lnTo>
                <a:lnTo>
                  <a:pt x="717169" y="33464"/>
                </a:lnTo>
                <a:close/>
              </a:path>
              <a:path w="848994" h="34289">
                <a:moveTo>
                  <a:pt x="747725" y="29819"/>
                </a:moveTo>
                <a:lnTo>
                  <a:pt x="726224" y="29819"/>
                </a:lnTo>
                <a:lnTo>
                  <a:pt x="726224" y="18313"/>
                </a:lnTo>
                <a:lnTo>
                  <a:pt x="745363" y="18313"/>
                </a:lnTo>
                <a:lnTo>
                  <a:pt x="745363" y="14719"/>
                </a:lnTo>
                <a:lnTo>
                  <a:pt x="726224" y="14719"/>
                </a:lnTo>
                <a:lnTo>
                  <a:pt x="726224" y="4140"/>
                </a:lnTo>
                <a:lnTo>
                  <a:pt x="746772" y="4140"/>
                </a:lnTo>
                <a:lnTo>
                  <a:pt x="746772" y="482"/>
                </a:lnTo>
                <a:lnTo>
                  <a:pt x="721753" y="482"/>
                </a:lnTo>
                <a:lnTo>
                  <a:pt x="721753" y="33464"/>
                </a:lnTo>
                <a:lnTo>
                  <a:pt x="747725" y="33464"/>
                </a:lnTo>
                <a:lnTo>
                  <a:pt x="747725" y="29819"/>
                </a:lnTo>
                <a:close/>
              </a:path>
              <a:path w="848994" h="34289">
                <a:moveTo>
                  <a:pt x="780491" y="482"/>
                </a:moveTo>
                <a:lnTo>
                  <a:pt x="776020" y="482"/>
                </a:lnTo>
                <a:lnTo>
                  <a:pt x="776020" y="14439"/>
                </a:lnTo>
                <a:lnTo>
                  <a:pt x="758190" y="14439"/>
                </a:lnTo>
                <a:lnTo>
                  <a:pt x="758190" y="482"/>
                </a:lnTo>
                <a:lnTo>
                  <a:pt x="753719" y="482"/>
                </a:lnTo>
                <a:lnTo>
                  <a:pt x="753719" y="33464"/>
                </a:lnTo>
                <a:lnTo>
                  <a:pt x="758190" y="33464"/>
                </a:lnTo>
                <a:lnTo>
                  <a:pt x="758190" y="18186"/>
                </a:lnTo>
                <a:lnTo>
                  <a:pt x="776020" y="18186"/>
                </a:lnTo>
                <a:lnTo>
                  <a:pt x="776020" y="33464"/>
                </a:lnTo>
                <a:lnTo>
                  <a:pt x="780491" y="33464"/>
                </a:lnTo>
                <a:lnTo>
                  <a:pt x="780491" y="18186"/>
                </a:lnTo>
                <a:lnTo>
                  <a:pt x="780491" y="14439"/>
                </a:lnTo>
                <a:lnTo>
                  <a:pt x="780491" y="482"/>
                </a:lnTo>
                <a:close/>
              </a:path>
              <a:path w="848994" h="34289">
                <a:moveTo>
                  <a:pt x="814920" y="482"/>
                </a:moveTo>
                <a:lnTo>
                  <a:pt x="809726" y="482"/>
                </a:lnTo>
                <a:lnTo>
                  <a:pt x="792175" y="28536"/>
                </a:lnTo>
                <a:lnTo>
                  <a:pt x="792276" y="26123"/>
                </a:lnTo>
                <a:lnTo>
                  <a:pt x="792353" y="482"/>
                </a:lnTo>
                <a:lnTo>
                  <a:pt x="788327" y="482"/>
                </a:lnTo>
                <a:lnTo>
                  <a:pt x="788327" y="33464"/>
                </a:lnTo>
                <a:lnTo>
                  <a:pt x="793711" y="33464"/>
                </a:lnTo>
                <a:lnTo>
                  <a:pt x="796798" y="28536"/>
                </a:lnTo>
                <a:lnTo>
                  <a:pt x="811085" y="5613"/>
                </a:lnTo>
                <a:lnTo>
                  <a:pt x="811034" y="6642"/>
                </a:lnTo>
                <a:lnTo>
                  <a:pt x="810945" y="33464"/>
                </a:lnTo>
                <a:lnTo>
                  <a:pt x="814920" y="33464"/>
                </a:lnTo>
                <a:lnTo>
                  <a:pt x="814920" y="5613"/>
                </a:lnTo>
                <a:lnTo>
                  <a:pt x="814920" y="482"/>
                </a:lnTo>
                <a:close/>
              </a:path>
              <a:path w="848994" h="34289">
                <a:moveTo>
                  <a:pt x="848766" y="29819"/>
                </a:moveTo>
                <a:lnTo>
                  <a:pt x="827252" y="29819"/>
                </a:lnTo>
                <a:lnTo>
                  <a:pt x="827252" y="18313"/>
                </a:lnTo>
                <a:lnTo>
                  <a:pt x="846404" y="18313"/>
                </a:lnTo>
                <a:lnTo>
                  <a:pt x="846404" y="14719"/>
                </a:lnTo>
                <a:lnTo>
                  <a:pt x="827252" y="14719"/>
                </a:lnTo>
                <a:lnTo>
                  <a:pt x="827252" y="4140"/>
                </a:lnTo>
                <a:lnTo>
                  <a:pt x="847801" y="4140"/>
                </a:lnTo>
                <a:lnTo>
                  <a:pt x="847801" y="482"/>
                </a:lnTo>
                <a:lnTo>
                  <a:pt x="822782" y="482"/>
                </a:lnTo>
                <a:lnTo>
                  <a:pt x="822782" y="33464"/>
                </a:lnTo>
                <a:lnTo>
                  <a:pt x="848766" y="33464"/>
                </a:lnTo>
                <a:lnTo>
                  <a:pt x="848766" y="29819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129409" y="3284097"/>
            <a:ext cx="1751964" cy="293370"/>
          </a:xfrm>
          <a:custGeom>
            <a:avLst/>
            <a:gdLst/>
            <a:ahLst/>
            <a:cxnLst/>
            <a:rect l="l" t="t" r="r" b="b"/>
            <a:pathLst>
              <a:path w="1751964" h="293370">
                <a:moveTo>
                  <a:pt x="33388" y="35991"/>
                </a:moveTo>
                <a:lnTo>
                  <a:pt x="27622" y="31800"/>
                </a:lnTo>
                <a:lnTo>
                  <a:pt x="22771" y="31953"/>
                </a:lnTo>
                <a:lnTo>
                  <a:pt x="21704" y="33718"/>
                </a:lnTo>
                <a:lnTo>
                  <a:pt x="20510" y="37655"/>
                </a:lnTo>
                <a:lnTo>
                  <a:pt x="23177" y="41884"/>
                </a:lnTo>
                <a:lnTo>
                  <a:pt x="33286" y="43586"/>
                </a:lnTo>
                <a:lnTo>
                  <a:pt x="33388" y="35991"/>
                </a:lnTo>
                <a:close/>
              </a:path>
              <a:path w="1751964" h="293370">
                <a:moveTo>
                  <a:pt x="177520" y="54241"/>
                </a:moveTo>
                <a:lnTo>
                  <a:pt x="172986" y="51701"/>
                </a:lnTo>
                <a:lnTo>
                  <a:pt x="174218" y="53962"/>
                </a:lnTo>
                <a:lnTo>
                  <a:pt x="177520" y="54241"/>
                </a:lnTo>
                <a:close/>
              </a:path>
              <a:path w="1751964" h="293370">
                <a:moveTo>
                  <a:pt x="284314" y="160921"/>
                </a:moveTo>
                <a:lnTo>
                  <a:pt x="284187" y="110121"/>
                </a:lnTo>
                <a:lnTo>
                  <a:pt x="283476" y="31381"/>
                </a:lnTo>
                <a:lnTo>
                  <a:pt x="282917" y="16141"/>
                </a:lnTo>
                <a:lnTo>
                  <a:pt x="282816" y="13601"/>
                </a:lnTo>
                <a:lnTo>
                  <a:pt x="282549" y="7251"/>
                </a:lnTo>
                <a:lnTo>
                  <a:pt x="281089" y="6413"/>
                </a:lnTo>
                <a:lnTo>
                  <a:pt x="279146" y="5981"/>
                </a:lnTo>
                <a:lnTo>
                  <a:pt x="274662" y="5981"/>
                </a:lnTo>
                <a:lnTo>
                  <a:pt x="274662" y="121551"/>
                </a:lnTo>
                <a:lnTo>
                  <a:pt x="274535" y="155841"/>
                </a:lnTo>
                <a:lnTo>
                  <a:pt x="274408" y="219341"/>
                </a:lnTo>
                <a:lnTo>
                  <a:pt x="274535" y="226961"/>
                </a:lnTo>
                <a:lnTo>
                  <a:pt x="274637" y="251091"/>
                </a:lnTo>
                <a:lnTo>
                  <a:pt x="274332" y="266331"/>
                </a:lnTo>
                <a:lnTo>
                  <a:pt x="272656" y="276491"/>
                </a:lnTo>
                <a:lnTo>
                  <a:pt x="269087" y="280301"/>
                </a:lnTo>
                <a:lnTo>
                  <a:pt x="260705" y="279031"/>
                </a:lnTo>
                <a:lnTo>
                  <a:pt x="247611" y="279031"/>
                </a:lnTo>
                <a:lnTo>
                  <a:pt x="242392" y="280301"/>
                </a:lnTo>
                <a:lnTo>
                  <a:pt x="242227" y="279031"/>
                </a:lnTo>
                <a:lnTo>
                  <a:pt x="241554" y="273951"/>
                </a:lnTo>
                <a:lnTo>
                  <a:pt x="241604" y="202831"/>
                </a:lnTo>
                <a:lnTo>
                  <a:pt x="241604" y="195211"/>
                </a:lnTo>
                <a:lnTo>
                  <a:pt x="241630" y="163461"/>
                </a:lnTo>
                <a:lnTo>
                  <a:pt x="241630" y="162191"/>
                </a:lnTo>
                <a:lnTo>
                  <a:pt x="241261" y="121551"/>
                </a:lnTo>
                <a:lnTo>
                  <a:pt x="241198" y="112661"/>
                </a:lnTo>
                <a:lnTo>
                  <a:pt x="241084" y="96151"/>
                </a:lnTo>
                <a:lnTo>
                  <a:pt x="241033" y="80911"/>
                </a:lnTo>
                <a:lnTo>
                  <a:pt x="241046" y="79641"/>
                </a:lnTo>
                <a:lnTo>
                  <a:pt x="241452" y="41541"/>
                </a:lnTo>
                <a:lnTo>
                  <a:pt x="241477" y="39001"/>
                </a:lnTo>
                <a:lnTo>
                  <a:pt x="243624" y="13601"/>
                </a:lnTo>
                <a:lnTo>
                  <a:pt x="249593" y="13601"/>
                </a:lnTo>
                <a:lnTo>
                  <a:pt x="249834" y="14871"/>
                </a:lnTo>
                <a:lnTo>
                  <a:pt x="253161" y="16141"/>
                </a:lnTo>
                <a:lnTo>
                  <a:pt x="253847" y="26301"/>
                </a:lnTo>
                <a:lnTo>
                  <a:pt x="253961" y="49161"/>
                </a:lnTo>
                <a:lnTo>
                  <a:pt x="253733" y="60591"/>
                </a:lnTo>
                <a:lnTo>
                  <a:pt x="253619" y="68211"/>
                </a:lnTo>
                <a:lnTo>
                  <a:pt x="253517" y="78371"/>
                </a:lnTo>
                <a:lnTo>
                  <a:pt x="253288" y="125361"/>
                </a:lnTo>
                <a:lnTo>
                  <a:pt x="253161" y="169811"/>
                </a:lnTo>
                <a:lnTo>
                  <a:pt x="253403" y="214261"/>
                </a:lnTo>
                <a:lnTo>
                  <a:pt x="254711" y="239661"/>
                </a:lnTo>
                <a:lnTo>
                  <a:pt x="261340" y="238391"/>
                </a:lnTo>
                <a:lnTo>
                  <a:pt x="263829" y="234581"/>
                </a:lnTo>
                <a:lnTo>
                  <a:pt x="263880" y="224421"/>
                </a:lnTo>
                <a:lnTo>
                  <a:pt x="263652" y="219341"/>
                </a:lnTo>
                <a:lnTo>
                  <a:pt x="263525" y="32651"/>
                </a:lnTo>
                <a:lnTo>
                  <a:pt x="263398" y="30111"/>
                </a:lnTo>
                <a:lnTo>
                  <a:pt x="263461" y="19951"/>
                </a:lnTo>
                <a:lnTo>
                  <a:pt x="266141" y="16141"/>
                </a:lnTo>
                <a:lnTo>
                  <a:pt x="273227" y="16141"/>
                </a:lnTo>
                <a:lnTo>
                  <a:pt x="274421" y="44081"/>
                </a:lnTo>
                <a:lnTo>
                  <a:pt x="274535" y="61861"/>
                </a:lnTo>
                <a:lnTo>
                  <a:pt x="274662" y="121551"/>
                </a:lnTo>
                <a:lnTo>
                  <a:pt x="274662" y="5981"/>
                </a:lnTo>
                <a:lnTo>
                  <a:pt x="240017" y="5981"/>
                </a:lnTo>
                <a:lnTo>
                  <a:pt x="231965" y="7251"/>
                </a:lnTo>
                <a:lnTo>
                  <a:pt x="231165" y="14871"/>
                </a:lnTo>
                <a:lnTo>
                  <a:pt x="232994" y="23761"/>
                </a:lnTo>
                <a:lnTo>
                  <a:pt x="230111" y="30111"/>
                </a:lnTo>
                <a:lnTo>
                  <a:pt x="230022" y="42811"/>
                </a:lnTo>
                <a:lnTo>
                  <a:pt x="229908" y="79641"/>
                </a:lnTo>
                <a:lnTo>
                  <a:pt x="212102" y="79641"/>
                </a:lnTo>
                <a:lnTo>
                  <a:pt x="204609" y="78371"/>
                </a:lnTo>
                <a:lnTo>
                  <a:pt x="203225" y="68211"/>
                </a:lnTo>
                <a:lnTo>
                  <a:pt x="203669" y="49161"/>
                </a:lnTo>
                <a:lnTo>
                  <a:pt x="203708" y="41541"/>
                </a:lnTo>
                <a:lnTo>
                  <a:pt x="211239" y="41541"/>
                </a:lnTo>
                <a:lnTo>
                  <a:pt x="230022" y="42811"/>
                </a:lnTo>
                <a:lnTo>
                  <a:pt x="230022" y="30137"/>
                </a:lnTo>
                <a:lnTo>
                  <a:pt x="222415" y="31381"/>
                </a:lnTo>
                <a:lnTo>
                  <a:pt x="202590" y="31381"/>
                </a:lnTo>
                <a:lnTo>
                  <a:pt x="193675" y="32651"/>
                </a:lnTo>
                <a:lnTo>
                  <a:pt x="193332" y="78371"/>
                </a:lnTo>
                <a:lnTo>
                  <a:pt x="186334" y="80911"/>
                </a:lnTo>
                <a:lnTo>
                  <a:pt x="184023" y="79641"/>
                </a:lnTo>
                <a:lnTo>
                  <a:pt x="176034" y="79641"/>
                </a:lnTo>
                <a:lnTo>
                  <a:pt x="175996" y="87261"/>
                </a:lnTo>
                <a:lnTo>
                  <a:pt x="179705" y="91071"/>
                </a:lnTo>
                <a:lnTo>
                  <a:pt x="230835" y="91071"/>
                </a:lnTo>
                <a:lnTo>
                  <a:pt x="231978" y="102501"/>
                </a:lnTo>
                <a:lnTo>
                  <a:pt x="233235" y="111391"/>
                </a:lnTo>
                <a:lnTo>
                  <a:pt x="231305" y="111747"/>
                </a:lnTo>
                <a:lnTo>
                  <a:pt x="231305" y="150761"/>
                </a:lnTo>
                <a:lnTo>
                  <a:pt x="231063" y="157111"/>
                </a:lnTo>
                <a:lnTo>
                  <a:pt x="228638" y="160921"/>
                </a:lnTo>
                <a:lnTo>
                  <a:pt x="222567" y="160921"/>
                </a:lnTo>
                <a:lnTo>
                  <a:pt x="209931" y="162191"/>
                </a:lnTo>
                <a:lnTo>
                  <a:pt x="204520" y="159651"/>
                </a:lnTo>
                <a:lnTo>
                  <a:pt x="203415" y="150761"/>
                </a:lnTo>
                <a:lnTo>
                  <a:pt x="203669" y="132981"/>
                </a:lnTo>
                <a:lnTo>
                  <a:pt x="203708" y="124091"/>
                </a:lnTo>
                <a:lnTo>
                  <a:pt x="228955" y="124091"/>
                </a:lnTo>
                <a:lnTo>
                  <a:pt x="231165" y="121551"/>
                </a:lnTo>
                <a:lnTo>
                  <a:pt x="231190" y="132981"/>
                </a:lnTo>
                <a:lnTo>
                  <a:pt x="231305" y="150761"/>
                </a:lnTo>
                <a:lnTo>
                  <a:pt x="231305" y="111747"/>
                </a:lnTo>
                <a:lnTo>
                  <a:pt x="226237" y="112661"/>
                </a:lnTo>
                <a:lnTo>
                  <a:pt x="206057" y="112661"/>
                </a:lnTo>
                <a:lnTo>
                  <a:pt x="199732" y="111391"/>
                </a:lnTo>
                <a:lnTo>
                  <a:pt x="194589" y="113931"/>
                </a:lnTo>
                <a:lnTo>
                  <a:pt x="193294" y="124091"/>
                </a:lnTo>
                <a:lnTo>
                  <a:pt x="193751" y="136791"/>
                </a:lnTo>
                <a:lnTo>
                  <a:pt x="193840" y="140601"/>
                </a:lnTo>
                <a:lnTo>
                  <a:pt x="194017" y="150761"/>
                </a:lnTo>
                <a:lnTo>
                  <a:pt x="191833" y="159651"/>
                </a:lnTo>
                <a:lnTo>
                  <a:pt x="188341" y="163461"/>
                </a:lnTo>
                <a:lnTo>
                  <a:pt x="185013" y="160921"/>
                </a:lnTo>
                <a:lnTo>
                  <a:pt x="173786" y="162191"/>
                </a:lnTo>
                <a:lnTo>
                  <a:pt x="175285" y="163461"/>
                </a:lnTo>
                <a:lnTo>
                  <a:pt x="174866" y="169811"/>
                </a:lnTo>
                <a:lnTo>
                  <a:pt x="186550" y="172351"/>
                </a:lnTo>
                <a:lnTo>
                  <a:pt x="230416" y="172351"/>
                </a:lnTo>
                <a:lnTo>
                  <a:pt x="230987" y="176161"/>
                </a:lnTo>
                <a:lnTo>
                  <a:pt x="232359" y="190131"/>
                </a:lnTo>
                <a:lnTo>
                  <a:pt x="230987" y="191135"/>
                </a:lnTo>
                <a:lnTo>
                  <a:pt x="230987" y="204101"/>
                </a:lnTo>
                <a:lnTo>
                  <a:pt x="230733" y="204101"/>
                </a:lnTo>
                <a:lnTo>
                  <a:pt x="230581" y="216801"/>
                </a:lnTo>
                <a:lnTo>
                  <a:pt x="228854" y="240931"/>
                </a:lnTo>
                <a:lnTo>
                  <a:pt x="226974" y="242201"/>
                </a:lnTo>
                <a:lnTo>
                  <a:pt x="211201" y="242201"/>
                </a:lnTo>
                <a:lnTo>
                  <a:pt x="205943" y="240931"/>
                </a:lnTo>
                <a:lnTo>
                  <a:pt x="202946" y="235851"/>
                </a:lnTo>
                <a:lnTo>
                  <a:pt x="204558" y="224421"/>
                </a:lnTo>
                <a:lnTo>
                  <a:pt x="204317" y="202831"/>
                </a:lnTo>
                <a:lnTo>
                  <a:pt x="204393" y="204101"/>
                </a:lnTo>
                <a:lnTo>
                  <a:pt x="230733" y="204101"/>
                </a:lnTo>
                <a:lnTo>
                  <a:pt x="230746" y="202831"/>
                </a:lnTo>
                <a:lnTo>
                  <a:pt x="230987" y="204101"/>
                </a:lnTo>
                <a:lnTo>
                  <a:pt x="230987" y="191135"/>
                </a:lnTo>
                <a:lnTo>
                  <a:pt x="228854" y="192671"/>
                </a:lnTo>
                <a:lnTo>
                  <a:pt x="223748" y="195211"/>
                </a:lnTo>
                <a:lnTo>
                  <a:pt x="213995" y="193941"/>
                </a:lnTo>
                <a:lnTo>
                  <a:pt x="198628" y="193941"/>
                </a:lnTo>
                <a:lnTo>
                  <a:pt x="192278" y="197751"/>
                </a:lnTo>
                <a:lnTo>
                  <a:pt x="192024" y="202831"/>
                </a:lnTo>
                <a:lnTo>
                  <a:pt x="191960" y="207911"/>
                </a:lnTo>
                <a:lnTo>
                  <a:pt x="192087" y="235851"/>
                </a:lnTo>
                <a:lnTo>
                  <a:pt x="194386" y="240931"/>
                </a:lnTo>
                <a:lnTo>
                  <a:pt x="184988" y="242201"/>
                </a:lnTo>
                <a:lnTo>
                  <a:pt x="183515" y="242201"/>
                </a:lnTo>
                <a:lnTo>
                  <a:pt x="178536" y="243471"/>
                </a:lnTo>
                <a:lnTo>
                  <a:pt x="176326" y="243471"/>
                </a:lnTo>
                <a:lnTo>
                  <a:pt x="176364" y="251091"/>
                </a:lnTo>
                <a:lnTo>
                  <a:pt x="183769" y="253631"/>
                </a:lnTo>
                <a:lnTo>
                  <a:pt x="217538" y="253631"/>
                </a:lnTo>
                <a:lnTo>
                  <a:pt x="228485" y="254901"/>
                </a:lnTo>
                <a:lnTo>
                  <a:pt x="234188" y="256171"/>
                </a:lnTo>
                <a:lnTo>
                  <a:pt x="231660" y="271411"/>
                </a:lnTo>
                <a:lnTo>
                  <a:pt x="231152" y="277761"/>
                </a:lnTo>
                <a:lnTo>
                  <a:pt x="200444" y="277761"/>
                </a:lnTo>
                <a:lnTo>
                  <a:pt x="142036" y="279031"/>
                </a:lnTo>
                <a:lnTo>
                  <a:pt x="83566" y="277761"/>
                </a:lnTo>
                <a:lnTo>
                  <a:pt x="52654" y="277761"/>
                </a:lnTo>
                <a:lnTo>
                  <a:pt x="52882" y="191401"/>
                </a:lnTo>
                <a:lnTo>
                  <a:pt x="41516" y="191401"/>
                </a:lnTo>
                <a:lnTo>
                  <a:pt x="41414" y="192671"/>
                </a:lnTo>
                <a:lnTo>
                  <a:pt x="41783" y="202831"/>
                </a:lnTo>
                <a:lnTo>
                  <a:pt x="41846" y="243471"/>
                </a:lnTo>
                <a:lnTo>
                  <a:pt x="41630" y="263791"/>
                </a:lnTo>
                <a:lnTo>
                  <a:pt x="41325" y="277761"/>
                </a:lnTo>
                <a:lnTo>
                  <a:pt x="32372" y="276491"/>
                </a:lnTo>
                <a:lnTo>
                  <a:pt x="32397" y="188861"/>
                </a:lnTo>
                <a:lnTo>
                  <a:pt x="40195" y="188861"/>
                </a:lnTo>
                <a:lnTo>
                  <a:pt x="41236" y="190868"/>
                </a:lnTo>
                <a:lnTo>
                  <a:pt x="40716" y="188861"/>
                </a:lnTo>
                <a:lnTo>
                  <a:pt x="40386" y="187591"/>
                </a:lnTo>
                <a:lnTo>
                  <a:pt x="41351" y="190868"/>
                </a:lnTo>
                <a:lnTo>
                  <a:pt x="52882" y="190868"/>
                </a:lnTo>
                <a:lnTo>
                  <a:pt x="52895" y="187591"/>
                </a:lnTo>
                <a:lnTo>
                  <a:pt x="52895" y="185051"/>
                </a:lnTo>
                <a:lnTo>
                  <a:pt x="57975" y="182511"/>
                </a:lnTo>
                <a:lnTo>
                  <a:pt x="62585" y="179971"/>
                </a:lnTo>
                <a:lnTo>
                  <a:pt x="66078" y="176161"/>
                </a:lnTo>
                <a:lnTo>
                  <a:pt x="67246" y="174891"/>
                </a:lnTo>
                <a:lnTo>
                  <a:pt x="79629" y="169811"/>
                </a:lnTo>
                <a:lnTo>
                  <a:pt x="111125" y="172351"/>
                </a:lnTo>
                <a:lnTo>
                  <a:pt x="116611" y="169811"/>
                </a:lnTo>
                <a:lnTo>
                  <a:pt x="124841" y="166001"/>
                </a:lnTo>
                <a:lnTo>
                  <a:pt x="127114" y="162191"/>
                </a:lnTo>
                <a:lnTo>
                  <a:pt x="130149" y="157111"/>
                </a:lnTo>
                <a:lnTo>
                  <a:pt x="130632" y="148221"/>
                </a:lnTo>
                <a:lnTo>
                  <a:pt x="128892" y="141871"/>
                </a:lnTo>
                <a:lnTo>
                  <a:pt x="127520" y="138061"/>
                </a:lnTo>
                <a:lnTo>
                  <a:pt x="127457" y="136791"/>
                </a:lnTo>
                <a:lnTo>
                  <a:pt x="127279" y="132981"/>
                </a:lnTo>
                <a:lnTo>
                  <a:pt x="127038" y="127901"/>
                </a:lnTo>
                <a:lnTo>
                  <a:pt x="127139" y="102501"/>
                </a:lnTo>
                <a:lnTo>
                  <a:pt x="127406" y="91071"/>
                </a:lnTo>
                <a:lnTo>
                  <a:pt x="127533" y="89801"/>
                </a:lnTo>
                <a:lnTo>
                  <a:pt x="128485" y="80911"/>
                </a:lnTo>
                <a:lnTo>
                  <a:pt x="134162" y="79641"/>
                </a:lnTo>
                <a:lnTo>
                  <a:pt x="143713" y="80911"/>
                </a:lnTo>
                <a:lnTo>
                  <a:pt x="150952" y="79641"/>
                </a:lnTo>
                <a:lnTo>
                  <a:pt x="152273" y="77101"/>
                </a:lnTo>
                <a:lnTo>
                  <a:pt x="155613" y="70751"/>
                </a:lnTo>
                <a:lnTo>
                  <a:pt x="160934" y="60591"/>
                </a:lnTo>
                <a:lnTo>
                  <a:pt x="175056" y="60591"/>
                </a:lnTo>
                <a:lnTo>
                  <a:pt x="175742" y="56781"/>
                </a:lnTo>
                <a:lnTo>
                  <a:pt x="174371" y="54241"/>
                </a:lnTo>
                <a:lnTo>
                  <a:pt x="174218" y="53962"/>
                </a:lnTo>
                <a:lnTo>
                  <a:pt x="162433" y="52971"/>
                </a:lnTo>
                <a:lnTo>
                  <a:pt x="161251" y="54241"/>
                </a:lnTo>
                <a:lnTo>
                  <a:pt x="155714" y="42811"/>
                </a:lnTo>
                <a:lnTo>
                  <a:pt x="155092" y="41541"/>
                </a:lnTo>
                <a:lnTo>
                  <a:pt x="151841" y="37071"/>
                </a:lnTo>
                <a:lnTo>
                  <a:pt x="151841" y="55511"/>
                </a:lnTo>
                <a:lnTo>
                  <a:pt x="150660" y="60591"/>
                </a:lnTo>
                <a:lnTo>
                  <a:pt x="147739" y="65671"/>
                </a:lnTo>
                <a:lnTo>
                  <a:pt x="144589" y="69481"/>
                </a:lnTo>
                <a:lnTo>
                  <a:pt x="138849" y="69481"/>
                </a:lnTo>
                <a:lnTo>
                  <a:pt x="133819" y="70751"/>
                </a:lnTo>
                <a:lnTo>
                  <a:pt x="129489" y="68211"/>
                </a:lnTo>
                <a:lnTo>
                  <a:pt x="128701" y="64401"/>
                </a:lnTo>
                <a:lnTo>
                  <a:pt x="127698" y="56781"/>
                </a:lnTo>
                <a:lnTo>
                  <a:pt x="128511" y="49161"/>
                </a:lnTo>
                <a:lnTo>
                  <a:pt x="133197" y="44081"/>
                </a:lnTo>
                <a:lnTo>
                  <a:pt x="141833" y="42811"/>
                </a:lnTo>
                <a:lnTo>
                  <a:pt x="143865" y="45351"/>
                </a:lnTo>
                <a:lnTo>
                  <a:pt x="147091" y="49161"/>
                </a:lnTo>
                <a:lnTo>
                  <a:pt x="151015" y="54241"/>
                </a:lnTo>
                <a:lnTo>
                  <a:pt x="151841" y="55511"/>
                </a:lnTo>
                <a:lnTo>
                  <a:pt x="151841" y="37071"/>
                </a:lnTo>
                <a:lnTo>
                  <a:pt x="150482" y="35191"/>
                </a:lnTo>
                <a:lnTo>
                  <a:pt x="145465" y="32651"/>
                </a:lnTo>
                <a:lnTo>
                  <a:pt x="129273" y="32651"/>
                </a:lnTo>
                <a:lnTo>
                  <a:pt x="125183" y="26301"/>
                </a:lnTo>
                <a:lnTo>
                  <a:pt x="119227" y="25273"/>
                </a:lnTo>
                <a:lnTo>
                  <a:pt x="119227" y="145681"/>
                </a:lnTo>
                <a:lnTo>
                  <a:pt x="117398" y="157111"/>
                </a:lnTo>
                <a:lnTo>
                  <a:pt x="111048" y="162191"/>
                </a:lnTo>
                <a:lnTo>
                  <a:pt x="103644" y="160921"/>
                </a:lnTo>
                <a:lnTo>
                  <a:pt x="98653" y="155841"/>
                </a:lnTo>
                <a:lnTo>
                  <a:pt x="95846" y="149491"/>
                </a:lnTo>
                <a:lnTo>
                  <a:pt x="99872" y="143141"/>
                </a:lnTo>
                <a:lnTo>
                  <a:pt x="111023" y="136791"/>
                </a:lnTo>
                <a:lnTo>
                  <a:pt x="115557" y="143141"/>
                </a:lnTo>
                <a:lnTo>
                  <a:pt x="119227" y="145681"/>
                </a:lnTo>
                <a:lnTo>
                  <a:pt x="119227" y="25273"/>
                </a:lnTo>
                <a:lnTo>
                  <a:pt x="117995" y="25069"/>
                </a:lnTo>
                <a:lnTo>
                  <a:pt x="117995" y="70751"/>
                </a:lnTo>
                <a:lnTo>
                  <a:pt x="116141" y="75514"/>
                </a:lnTo>
                <a:lnTo>
                  <a:pt x="116141" y="89801"/>
                </a:lnTo>
                <a:lnTo>
                  <a:pt x="116052" y="127901"/>
                </a:lnTo>
                <a:lnTo>
                  <a:pt x="101104" y="127901"/>
                </a:lnTo>
                <a:lnTo>
                  <a:pt x="101574" y="89801"/>
                </a:lnTo>
                <a:lnTo>
                  <a:pt x="116141" y="89801"/>
                </a:lnTo>
                <a:lnTo>
                  <a:pt x="116141" y="75514"/>
                </a:lnTo>
                <a:lnTo>
                  <a:pt x="116014" y="75831"/>
                </a:lnTo>
                <a:lnTo>
                  <a:pt x="110629" y="77101"/>
                </a:lnTo>
                <a:lnTo>
                  <a:pt x="103187" y="77101"/>
                </a:lnTo>
                <a:lnTo>
                  <a:pt x="100088" y="73291"/>
                </a:lnTo>
                <a:lnTo>
                  <a:pt x="99606" y="65671"/>
                </a:lnTo>
                <a:lnTo>
                  <a:pt x="99733" y="45351"/>
                </a:lnTo>
                <a:lnTo>
                  <a:pt x="99745" y="36461"/>
                </a:lnTo>
                <a:lnTo>
                  <a:pt x="100901" y="35191"/>
                </a:lnTo>
                <a:lnTo>
                  <a:pt x="117233" y="36461"/>
                </a:lnTo>
                <a:lnTo>
                  <a:pt x="117754" y="36461"/>
                </a:lnTo>
                <a:lnTo>
                  <a:pt x="117779" y="45351"/>
                </a:lnTo>
                <a:lnTo>
                  <a:pt x="117894" y="51701"/>
                </a:lnTo>
                <a:lnTo>
                  <a:pt x="117995" y="70751"/>
                </a:lnTo>
                <a:lnTo>
                  <a:pt x="117995" y="25069"/>
                </a:lnTo>
                <a:lnTo>
                  <a:pt x="117843" y="25031"/>
                </a:lnTo>
                <a:lnTo>
                  <a:pt x="98552" y="25031"/>
                </a:lnTo>
                <a:lnTo>
                  <a:pt x="92024" y="27571"/>
                </a:lnTo>
                <a:lnTo>
                  <a:pt x="89763" y="44081"/>
                </a:lnTo>
                <a:lnTo>
                  <a:pt x="89700" y="51701"/>
                </a:lnTo>
                <a:lnTo>
                  <a:pt x="90131" y="77101"/>
                </a:lnTo>
                <a:lnTo>
                  <a:pt x="90690" y="102501"/>
                </a:lnTo>
                <a:lnTo>
                  <a:pt x="90741" y="111391"/>
                </a:lnTo>
                <a:lnTo>
                  <a:pt x="88938" y="130441"/>
                </a:lnTo>
                <a:lnTo>
                  <a:pt x="85178" y="132981"/>
                </a:lnTo>
                <a:lnTo>
                  <a:pt x="74650" y="132981"/>
                </a:lnTo>
                <a:lnTo>
                  <a:pt x="68160" y="130441"/>
                </a:lnTo>
                <a:lnTo>
                  <a:pt x="67945" y="127901"/>
                </a:lnTo>
                <a:lnTo>
                  <a:pt x="66052" y="125361"/>
                </a:lnTo>
                <a:lnTo>
                  <a:pt x="64985" y="124548"/>
                </a:lnTo>
                <a:lnTo>
                  <a:pt x="64985" y="155841"/>
                </a:lnTo>
                <a:lnTo>
                  <a:pt x="57238" y="169811"/>
                </a:lnTo>
                <a:lnTo>
                  <a:pt x="40157" y="176161"/>
                </a:lnTo>
                <a:lnTo>
                  <a:pt x="33578" y="176161"/>
                </a:lnTo>
                <a:lnTo>
                  <a:pt x="31191" y="169811"/>
                </a:lnTo>
                <a:lnTo>
                  <a:pt x="31280" y="148221"/>
                </a:lnTo>
                <a:lnTo>
                  <a:pt x="31470" y="136791"/>
                </a:lnTo>
                <a:lnTo>
                  <a:pt x="31508" y="125361"/>
                </a:lnTo>
                <a:lnTo>
                  <a:pt x="31127" y="124091"/>
                </a:lnTo>
                <a:lnTo>
                  <a:pt x="46024" y="125361"/>
                </a:lnTo>
                <a:lnTo>
                  <a:pt x="49022" y="126631"/>
                </a:lnTo>
                <a:lnTo>
                  <a:pt x="53187" y="127901"/>
                </a:lnTo>
                <a:lnTo>
                  <a:pt x="63588" y="140601"/>
                </a:lnTo>
                <a:lnTo>
                  <a:pt x="64985" y="155841"/>
                </a:lnTo>
                <a:lnTo>
                  <a:pt x="64985" y="124548"/>
                </a:lnTo>
                <a:lnTo>
                  <a:pt x="64401" y="124091"/>
                </a:lnTo>
                <a:lnTo>
                  <a:pt x="61112" y="121551"/>
                </a:lnTo>
                <a:lnTo>
                  <a:pt x="56781" y="119011"/>
                </a:lnTo>
                <a:lnTo>
                  <a:pt x="55245" y="117741"/>
                </a:lnTo>
                <a:lnTo>
                  <a:pt x="53708" y="116471"/>
                </a:lnTo>
                <a:lnTo>
                  <a:pt x="52565" y="107581"/>
                </a:lnTo>
                <a:lnTo>
                  <a:pt x="53200" y="58051"/>
                </a:lnTo>
                <a:lnTo>
                  <a:pt x="53073" y="36461"/>
                </a:lnTo>
                <a:lnTo>
                  <a:pt x="52920" y="22491"/>
                </a:lnTo>
                <a:lnTo>
                  <a:pt x="52019" y="14871"/>
                </a:lnTo>
                <a:lnTo>
                  <a:pt x="51117" y="7251"/>
                </a:lnTo>
                <a:lnTo>
                  <a:pt x="42722" y="4749"/>
                </a:lnTo>
                <a:lnTo>
                  <a:pt x="42722" y="68211"/>
                </a:lnTo>
                <a:lnTo>
                  <a:pt x="42608" y="87261"/>
                </a:lnTo>
                <a:lnTo>
                  <a:pt x="42481" y="117741"/>
                </a:lnTo>
                <a:lnTo>
                  <a:pt x="32448" y="113931"/>
                </a:lnTo>
                <a:lnTo>
                  <a:pt x="29908" y="110121"/>
                </a:lnTo>
                <a:lnTo>
                  <a:pt x="30568" y="96151"/>
                </a:lnTo>
                <a:lnTo>
                  <a:pt x="30797" y="75831"/>
                </a:lnTo>
                <a:lnTo>
                  <a:pt x="30683" y="65671"/>
                </a:lnTo>
                <a:lnTo>
                  <a:pt x="30581" y="61861"/>
                </a:lnTo>
                <a:lnTo>
                  <a:pt x="29476" y="54241"/>
                </a:lnTo>
                <a:lnTo>
                  <a:pt x="23634" y="54241"/>
                </a:lnTo>
                <a:lnTo>
                  <a:pt x="21336" y="58051"/>
                </a:lnTo>
                <a:lnTo>
                  <a:pt x="21196" y="61861"/>
                </a:lnTo>
                <a:lnTo>
                  <a:pt x="21107" y="68211"/>
                </a:lnTo>
                <a:lnTo>
                  <a:pt x="21297" y="77101"/>
                </a:lnTo>
                <a:lnTo>
                  <a:pt x="21424" y="272681"/>
                </a:lnTo>
                <a:lnTo>
                  <a:pt x="22936" y="276491"/>
                </a:lnTo>
                <a:lnTo>
                  <a:pt x="10477" y="280301"/>
                </a:lnTo>
                <a:lnTo>
                  <a:pt x="9829" y="276491"/>
                </a:lnTo>
                <a:lnTo>
                  <a:pt x="9829" y="16141"/>
                </a:lnTo>
                <a:lnTo>
                  <a:pt x="17564" y="16141"/>
                </a:lnTo>
                <a:lnTo>
                  <a:pt x="27774" y="14871"/>
                </a:lnTo>
                <a:lnTo>
                  <a:pt x="32575" y="14871"/>
                </a:lnTo>
                <a:lnTo>
                  <a:pt x="42087" y="16141"/>
                </a:lnTo>
                <a:lnTo>
                  <a:pt x="42608" y="32651"/>
                </a:lnTo>
                <a:lnTo>
                  <a:pt x="42722" y="68211"/>
                </a:lnTo>
                <a:lnTo>
                  <a:pt x="42722" y="4749"/>
                </a:lnTo>
                <a:lnTo>
                  <a:pt x="12179" y="4711"/>
                </a:lnTo>
                <a:lnTo>
                  <a:pt x="1524" y="5981"/>
                </a:lnTo>
                <a:lnTo>
                  <a:pt x="571" y="30111"/>
                </a:lnTo>
                <a:lnTo>
                  <a:pt x="101" y="75831"/>
                </a:lnTo>
                <a:lnTo>
                  <a:pt x="0" y="176161"/>
                </a:lnTo>
                <a:lnTo>
                  <a:pt x="127" y="211721"/>
                </a:lnTo>
                <a:lnTo>
                  <a:pt x="698" y="263791"/>
                </a:lnTo>
                <a:lnTo>
                  <a:pt x="762" y="266331"/>
                </a:lnTo>
                <a:lnTo>
                  <a:pt x="1612" y="287921"/>
                </a:lnTo>
                <a:lnTo>
                  <a:pt x="282511" y="287921"/>
                </a:lnTo>
                <a:lnTo>
                  <a:pt x="282867" y="280301"/>
                </a:lnTo>
                <a:lnTo>
                  <a:pt x="283629" y="263791"/>
                </a:lnTo>
                <a:lnTo>
                  <a:pt x="284187" y="214261"/>
                </a:lnTo>
                <a:lnTo>
                  <a:pt x="284314" y="160921"/>
                </a:lnTo>
                <a:close/>
              </a:path>
              <a:path w="1751964" h="293370">
                <a:moveTo>
                  <a:pt x="284899" y="7251"/>
                </a:moveTo>
                <a:lnTo>
                  <a:pt x="280339" y="5981"/>
                </a:lnTo>
                <a:lnTo>
                  <a:pt x="281089" y="6413"/>
                </a:lnTo>
                <a:lnTo>
                  <a:pt x="284899" y="7251"/>
                </a:lnTo>
                <a:close/>
              </a:path>
              <a:path w="1751964" h="293370">
                <a:moveTo>
                  <a:pt x="814184" y="200660"/>
                </a:moveTo>
                <a:lnTo>
                  <a:pt x="813727" y="196494"/>
                </a:lnTo>
                <a:lnTo>
                  <a:pt x="812558" y="195580"/>
                </a:lnTo>
                <a:lnTo>
                  <a:pt x="814184" y="200660"/>
                </a:lnTo>
                <a:close/>
              </a:path>
              <a:path w="1751964" h="293370">
                <a:moveTo>
                  <a:pt x="889787" y="282892"/>
                </a:moveTo>
                <a:lnTo>
                  <a:pt x="888720" y="284251"/>
                </a:lnTo>
                <a:lnTo>
                  <a:pt x="885240" y="280149"/>
                </a:lnTo>
                <a:lnTo>
                  <a:pt x="879767" y="280720"/>
                </a:lnTo>
                <a:lnTo>
                  <a:pt x="880262" y="280682"/>
                </a:lnTo>
                <a:lnTo>
                  <a:pt x="876935" y="284530"/>
                </a:lnTo>
                <a:lnTo>
                  <a:pt x="877036" y="293039"/>
                </a:lnTo>
                <a:lnTo>
                  <a:pt x="888149" y="290652"/>
                </a:lnTo>
                <a:lnTo>
                  <a:pt x="889787" y="282892"/>
                </a:lnTo>
                <a:close/>
              </a:path>
              <a:path w="1751964" h="293370">
                <a:moveTo>
                  <a:pt x="996734" y="169710"/>
                </a:moveTo>
                <a:lnTo>
                  <a:pt x="996035" y="161861"/>
                </a:lnTo>
                <a:lnTo>
                  <a:pt x="986155" y="165608"/>
                </a:lnTo>
                <a:lnTo>
                  <a:pt x="983691" y="168198"/>
                </a:lnTo>
                <a:lnTo>
                  <a:pt x="982891" y="172415"/>
                </a:lnTo>
                <a:lnTo>
                  <a:pt x="985520" y="175983"/>
                </a:lnTo>
                <a:lnTo>
                  <a:pt x="993406" y="176631"/>
                </a:lnTo>
                <a:lnTo>
                  <a:pt x="996734" y="169710"/>
                </a:lnTo>
                <a:close/>
              </a:path>
              <a:path w="1751964" h="293370">
                <a:moveTo>
                  <a:pt x="1017587" y="251460"/>
                </a:moveTo>
                <a:lnTo>
                  <a:pt x="1016139" y="242570"/>
                </a:lnTo>
                <a:lnTo>
                  <a:pt x="1015453" y="241300"/>
                </a:lnTo>
                <a:lnTo>
                  <a:pt x="1012037" y="234950"/>
                </a:lnTo>
                <a:lnTo>
                  <a:pt x="1009700" y="232410"/>
                </a:lnTo>
                <a:lnTo>
                  <a:pt x="1007364" y="229870"/>
                </a:lnTo>
                <a:lnTo>
                  <a:pt x="1003414" y="232410"/>
                </a:lnTo>
                <a:lnTo>
                  <a:pt x="997902" y="231140"/>
                </a:lnTo>
                <a:lnTo>
                  <a:pt x="994473" y="223520"/>
                </a:lnTo>
                <a:lnTo>
                  <a:pt x="995108" y="210820"/>
                </a:lnTo>
                <a:lnTo>
                  <a:pt x="995083" y="198120"/>
                </a:lnTo>
                <a:lnTo>
                  <a:pt x="989660" y="193040"/>
                </a:lnTo>
                <a:lnTo>
                  <a:pt x="984199" y="195580"/>
                </a:lnTo>
                <a:lnTo>
                  <a:pt x="983107" y="203200"/>
                </a:lnTo>
                <a:lnTo>
                  <a:pt x="983627" y="215900"/>
                </a:lnTo>
                <a:lnTo>
                  <a:pt x="982992" y="231140"/>
                </a:lnTo>
                <a:lnTo>
                  <a:pt x="946772" y="232410"/>
                </a:lnTo>
                <a:lnTo>
                  <a:pt x="891336" y="231140"/>
                </a:lnTo>
                <a:lnTo>
                  <a:pt x="838669" y="231140"/>
                </a:lnTo>
                <a:lnTo>
                  <a:pt x="810755" y="232410"/>
                </a:lnTo>
                <a:lnTo>
                  <a:pt x="803592" y="237490"/>
                </a:lnTo>
                <a:lnTo>
                  <a:pt x="801166" y="245110"/>
                </a:lnTo>
                <a:lnTo>
                  <a:pt x="801090" y="267970"/>
                </a:lnTo>
                <a:lnTo>
                  <a:pt x="800722" y="273050"/>
                </a:lnTo>
                <a:lnTo>
                  <a:pt x="799045" y="271780"/>
                </a:lnTo>
                <a:lnTo>
                  <a:pt x="764057" y="271780"/>
                </a:lnTo>
                <a:lnTo>
                  <a:pt x="750811" y="267970"/>
                </a:lnTo>
                <a:lnTo>
                  <a:pt x="745464" y="257810"/>
                </a:lnTo>
                <a:lnTo>
                  <a:pt x="747915" y="247650"/>
                </a:lnTo>
                <a:lnTo>
                  <a:pt x="758037" y="240030"/>
                </a:lnTo>
                <a:lnTo>
                  <a:pt x="776833" y="240030"/>
                </a:lnTo>
                <a:lnTo>
                  <a:pt x="785317" y="236220"/>
                </a:lnTo>
                <a:lnTo>
                  <a:pt x="787450" y="231140"/>
                </a:lnTo>
                <a:lnTo>
                  <a:pt x="789584" y="226060"/>
                </a:lnTo>
                <a:lnTo>
                  <a:pt x="790016" y="203200"/>
                </a:lnTo>
                <a:lnTo>
                  <a:pt x="790067" y="191770"/>
                </a:lnTo>
                <a:lnTo>
                  <a:pt x="789470" y="154940"/>
                </a:lnTo>
                <a:lnTo>
                  <a:pt x="789038" y="119380"/>
                </a:lnTo>
                <a:lnTo>
                  <a:pt x="789076" y="111760"/>
                </a:lnTo>
                <a:lnTo>
                  <a:pt x="790092" y="86360"/>
                </a:lnTo>
                <a:lnTo>
                  <a:pt x="867714" y="86360"/>
                </a:lnTo>
                <a:lnTo>
                  <a:pt x="882878" y="87630"/>
                </a:lnTo>
                <a:lnTo>
                  <a:pt x="838187" y="132080"/>
                </a:lnTo>
                <a:lnTo>
                  <a:pt x="830745" y="144780"/>
                </a:lnTo>
                <a:lnTo>
                  <a:pt x="822490" y="163830"/>
                </a:lnTo>
                <a:lnTo>
                  <a:pt x="815873" y="182880"/>
                </a:lnTo>
                <a:lnTo>
                  <a:pt x="813358" y="193040"/>
                </a:lnTo>
                <a:lnTo>
                  <a:pt x="813727" y="196494"/>
                </a:lnTo>
                <a:lnTo>
                  <a:pt x="815784" y="198120"/>
                </a:lnTo>
                <a:lnTo>
                  <a:pt x="815962" y="198120"/>
                </a:lnTo>
                <a:lnTo>
                  <a:pt x="816660" y="203200"/>
                </a:lnTo>
                <a:lnTo>
                  <a:pt x="832586" y="198120"/>
                </a:lnTo>
                <a:lnTo>
                  <a:pt x="837552" y="195580"/>
                </a:lnTo>
                <a:lnTo>
                  <a:pt x="843127" y="193040"/>
                </a:lnTo>
                <a:lnTo>
                  <a:pt x="844638" y="193040"/>
                </a:lnTo>
                <a:lnTo>
                  <a:pt x="846874" y="191770"/>
                </a:lnTo>
                <a:lnTo>
                  <a:pt x="875563" y="180340"/>
                </a:lnTo>
                <a:lnTo>
                  <a:pt x="879271" y="176530"/>
                </a:lnTo>
                <a:lnTo>
                  <a:pt x="887920" y="167640"/>
                </a:lnTo>
                <a:lnTo>
                  <a:pt x="889889" y="166370"/>
                </a:lnTo>
                <a:lnTo>
                  <a:pt x="890828" y="165100"/>
                </a:lnTo>
                <a:lnTo>
                  <a:pt x="892530" y="163830"/>
                </a:lnTo>
                <a:lnTo>
                  <a:pt x="895286" y="161290"/>
                </a:lnTo>
                <a:lnTo>
                  <a:pt x="909053" y="148590"/>
                </a:lnTo>
                <a:lnTo>
                  <a:pt x="912075" y="144780"/>
                </a:lnTo>
                <a:lnTo>
                  <a:pt x="914438" y="142240"/>
                </a:lnTo>
                <a:lnTo>
                  <a:pt x="959129" y="97790"/>
                </a:lnTo>
                <a:lnTo>
                  <a:pt x="967879" y="90170"/>
                </a:lnTo>
                <a:lnTo>
                  <a:pt x="974432" y="90170"/>
                </a:lnTo>
                <a:lnTo>
                  <a:pt x="977950" y="95250"/>
                </a:lnTo>
                <a:lnTo>
                  <a:pt x="980643" y="100330"/>
                </a:lnTo>
                <a:lnTo>
                  <a:pt x="983640" y="115570"/>
                </a:lnTo>
                <a:lnTo>
                  <a:pt x="983030" y="133350"/>
                </a:lnTo>
                <a:lnTo>
                  <a:pt x="983767" y="147320"/>
                </a:lnTo>
                <a:lnTo>
                  <a:pt x="990815" y="151130"/>
                </a:lnTo>
                <a:lnTo>
                  <a:pt x="995921" y="149860"/>
                </a:lnTo>
                <a:lnTo>
                  <a:pt x="994981" y="147320"/>
                </a:lnTo>
                <a:lnTo>
                  <a:pt x="995108" y="135890"/>
                </a:lnTo>
                <a:lnTo>
                  <a:pt x="995222" y="129540"/>
                </a:lnTo>
                <a:lnTo>
                  <a:pt x="995210" y="119380"/>
                </a:lnTo>
                <a:lnTo>
                  <a:pt x="994854" y="109220"/>
                </a:lnTo>
                <a:lnTo>
                  <a:pt x="991209" y="96520"/>
                </a:lnTo>
                <a:lnTo>
                  <a:pt x="986650" y="90170"/>
                </a:lnTo>
                <a:lnTo>
                  <a:pt x="982078" y="83820"/>
                </a:lnTo>
                <a:lnTo>
                  <a:pt x="980414" y="82550"/>
                </a:lnTo>
                <a:lnTo>
                  <a:pt x="973937" y="82550"/>
                </a:lnTo>
                <a:lnTo>
                  <a:pt x="990777" y="66040"/>
                </a:lnTo>
                <a:lnTo>
                  <a:pt x="992149" y="64770"/>
                </a:lnTo>
                <a:lnTo>
                  <a:pt x="996924" y="58420"/>
                </a:lnTo>
                <a:lnTo>
                  <a:pt x="998372" y="57150"/>
                </a:lnTo>
                <a:lnTo>
                  <a:pt x="999832" y="55880"/>
                </a:lnTo>
                <a:lnTo>
                  <a:pt x="1004189" y="52070"/>
                </a:lnTo>
                <a:lnTo>
                  <a:pt x="1011110" y="43180"/>
                </a:lnTo>
                <a:lnTo>
                  <a:pt x="1012380" y="30480"/>
                </a:lnTo>
                <a:lnTo>
                  <a:pt x="1002665" y="15240"/>
                </a:lnTo>
                <a:lnTo>
                  <a:pt x="1002385" y="15049"/>
                </a:lnTo>
                <a:lnTo>
                  <a:pt x="1002385" y="29210"/>
                </a:lnTo>
                <a:lnTo>
                  <a:pt x="1001687" y="39370"/>
                </a:lnTo>
                <a:lnTo>
                  <a:pt x="995603" y="45720"/>
                </a:lnTo>
                <a:lnTo>
                  <a:pt x="992441" y="49530"/>
                </a:lnTo>
                <a:lnTo>
                  <a:pt x="984211" y="55880"/>
                </a:lnTo>
                <a:lnTo>
                  <a:pt x="977353" y="54610"/>
                </a:lnTo>
                <a:lnTo>
                  <a:pt x="971537" y="48450"/>
                </a:lnTo>
                <a:lnTo>
                  <a:pt x="971537" y="67310"/>
                </a:lnTo>
                <a:lnTo>
                  <a:pt x="968933" y="72390"/>
                </a:lnTo>
                <a:lnTo>
                  <a:pt x="963574" y="77470"/>
                </a:lnTo>
                <a:lnTo>
                  <a:pt x="956678" y="83820"/>
                </a:lnTo>
                <a:lnTo>
                  <a:pt x="899553" y="142240"/>
                </a:lnTo>
                <a:lnTo>
                  <a:pt x="898791" y="143510"/>
                </a:lnTo>
                <a:lnTo>
                  <a:pt x="899033" y="143510"/>
                </a:lnTo>
                <a:lnTo>
                  <a:pt x="897585" y="144780"/>
                </a:lnTo>
                <a:lnTo>
                  <a:pt x="889787" y="151130"/>
                </a:lnTo>
                <a:lnTo>
                  <a:pt x="883958" y="157480"/>
                </a:lnTo>
                <a:lnTo>
                  <a:pt x="879309" y="161290"/>
                </a:lnTo>
                <a:lnTo>
                  <a:pt x="875042" y="161290"/>
                </a:lnTo>
                <a:lnTo>
                  <a:pt x="869238" y="156210"/>
                </a:lnTo>
                <a:lnTo>
                  <a:pt x="871855" y="149860"/>
                </a:lnTo>
                <a:lnTo>
                  <a:pt x="874026" y="147320"/>
                </a:lnTo>
                <a:lnTo>
                  <a:pt x="877277" y="143510"/>
                </a:lnTo>
                <a:lnTo>
                  <a:pt x="878357" y="142240"/>
                </a:lnTo>
                <a:lnTo>
                  <a:pt x="884161" y="137160"/>
                </a:lnTo>
                <a:lnTo>
                  <a:pt x="965492" y="57150"/>
                </a:lnTo>
                <a:lnTo>
                  <a:pt x="970114" y="62230"/>
                </a:lnTo>
                <a:lnTo>
                  <a:pt x="971537" y="67310"/>
                </a:lnTo>
                <a:lnTo>
                  <a:pt x="971537" y="48450"/>
                </a:lnTo>
                <a:lnTo>
                  <a:pt x="971359" y="48260"/>
                </a:lnTo>
                <a:lnTo>
                  <a:pt x="965682" y="41910"/>
                </a:lnTo>
                <a:lnTo>
                  <a:pt x="963472" y="40640"/>
                </a:lnTo>
                <a:lnTo>
                  <a:pt x="957491" y="35864"/>
                </a:lnTo>
                <a:lnTo>
                  <a:pt x="957491" y="46990"/>
                </a:lnTo>
                <a:lnTo>
                  <a:pt x="957046" y="49530"/>
                </a:lnTo>
                <a:lnTo>
                  <a:pt x="942797" y="60960"/>
                </a:lnTo>
                <a:lnTo>
                  <a:pt x="940473" y="66040"/>
                </a:lnTo>
                <a:lnTo>
                  <a:pt x="935164" y="71120"/>
                </a:lnTo>
                <a:lnTo>
                  <a:pt x="895159" y="111760"/>
                </a:lnTo>
                <a:lnTo>
                  <a:pt x="889965" y="115570"/>
                </a:lnTo>
                <a:lnTo>
                  <a:pt x="885837" y="119380"/>
                </a:lnTo>
                <a:lnTo>
                  <a:pt x="881176" y="124460"/>
                </a:lnTo>
                <a:lnTo>
                  <a:pt x="875131" y="129540"/>
                </a:lnTo>
                <a:lnTo>
                  <a:pt x="869099" y="135890"/>
                </a:lnTo>
                <a:lnTo>
                  <a:pt x="865390" y="139293"/>
                </a:lnTo>
                <a:lnTo>
                  <a:pt x="865390" y="172720"/>
                </a:lnTo>
                <a:lnTo>
                  <a:pt x="856627" y="176530"/>
                </a:lnTo>
                <a:lnTo>
                  <a:pt x="851255" y="176530"/>
                </a:lnTo>
                <a:lnTo>
                  <a:pt x="847331" y="173990"/>
                </a:lnTo>
                <a:lnTo>
                  <a:pt x="842873" y="168910"/>
                </a:lnTo>
                <a:lnTo>
                  <a:pt x="840016" y="166370"/>
                </a:lnTo>
                <a:lnTo>
                  <a:pt x="835647" y="163830"/>
                </a:lnTo>
                <a:lnTo>
                  <a:pt x="836764" y="158750"/>
                </a:lnTo>
                <a:lnTo>
                  <a:pt x="840752" y="147320"/>
                </a:lnTo>
                <a:lnTo>
                  <a:pt x="846975" y="147320"/>
                </a:lnTo>
                <a:lnTo>
                  <a:pt x="847509" y="149860"/>
                </a:lnTo>
                <a:lnTo>
                  <a:pt x="862012" y="165100"/>
                </a:lnTo>
                <a:lnTo>
                  <a:pt x="865251" y="165100"/>
                </a:lnTo>
                <a:lnTo>
                  <a:pt x="865390" y="172720"/>
                </a:lnTo>
                <a:lnTo>
                  <a:pt x="865390" y="139293"/>
                </a:lnTo>
                <a:lnTo>
                  <a:pt x="863549" y="140970"/>
                </a:lnTo>
                <a:lnTo>
                  <a:pt x="858951" y="143510"/>
                </a:lnTo>
                <a:lnTo>
                  <a:pt x="856272" y="143510"/>
                </a:lnTo>
                <a:lnTo>
                  <a:pt x="853249" y="139700"/>
                </a:lnTo>
                <a:lnTo>
                  <a:pt x="852932" y="138430"/>
                </a:lnTo>
                <a:lnTo>
                  <a:pt x="852284" y="135890"/>
                </a:lnTo>
                <a:lnTo>
                  <a:pt x="901446" y="86360"/>
                </a:lnTo>
                <a:lnTo>
                  <a:pt x="912787" y="74930"/>
                </a:lnTo>
                <a:lnTo>
                  <a:pt x="922870" y="64770"/>
                </a:lnTo>
                <a:lnTo>
                  <a:pt x="928255" y="59690"/>
                </a:lnTo>
                <a:lnTo>
                  <a:pt x="935126" y="52070"/>
                </a:lnTo>
                <a:lnTo>
                  <a:pt x="941984" y="45720"/>
                </a:lnTo>
                <a:lnTo>
                  <a:pt x="947369" y="41910"/>
                </a:lnTo>
                <a:lnTo>
                  <a:pt x="957491" y="46990"/>
                </a:lnTo>
                <a:lnTo>
                  <a:pt x="957491" y="35864"/>
                </a:lnTo>
                <a:lnTo>
                  <a:pt x="953947" y="33020"/>
                </a:lnTo>
                <a:lnTo>
                  <a:pt x="958989" y="36830"/>
                </a:lnTo>
                <a:lnTo>
                  <a:pt x="955865" y="33020"/>
                </a:lnTo>
                <a:lnTo>
                  <a:pt x="954824" y="31750"/>
                </a:lnTo>
                <a:lnTo>
                  <a:pt x="961682" y="24130"/>
                </a:lnTo>
                <a:lnTo>
                  <a:pt x="969772" y="16510"/>
                </a:lnTo>
                <a:lnTo>
                  <a:pt x="978547" y="11430"/>
                </a:lnTo>
                <a:lnTo>
                  <a:pt x="987463" y="15240"/>
                </a:lnTo>
                <a:lnTo>
                  <a:pt x="993965" y="22860"/>
                </a:lnTo>
                <a:lnTo>
                  <a:pt x="1002385" y="29210"/>
                </a:lnTo>
                <a:lnTo>
                  <a:pt x="1002385" y="15049"/>
                </a:lnTo>
                <a:lnTo>
                  <a:pt x="998956" y="12700"/>
                </a:lnTo>
                <a:lnTo>
                  <a:pt x="998194" y="11430"/>
                </a:lnTo>
                <a:lnTo>
                  <a:pt x="995908" y="7620"/>
                </a:lnTo>
                <a:lnTo>
                  <a:pt x="985507" y="1270"/>
                </a:lnTo>
                <a:lnTo>
                  <a:pt x="980643" y="0"/>
                </a:lnTo>
                <a:lnTo>
                  <a:pt x="974255" y="1270"/>
                </a:lnTo>
                <a:lnTo>
                  <a:pt x="964971" y="6350"/>
                </a:lnTo>
                <a:lnTo>
                  <a:pt x="955890" y="13970"/>
                </a:lnTo>
                <a:lnTo>
                  <a:pt x="946810" y="22860"/>
                </a:lnTo>
                <a:lnTo>
                  <a:pt x="937539" y="33020"/>
                </a:lnTo>
                <a:lnTo>
                  <a:pt x="904557" y="67310"/>
                </a:lnTo>
                <a:lnTo>
                  <a:pt x="899706" y="71120"/>
                </a:lnTo>
                <a:lnTo>
                  <a:pt x="898321" y="74930"/>
                </a:lnTo>
                <a:lnTo>
                  <a:pt x="790765" y="74930"/>
                </a:lnTo>
                <a:lnTo>
                  <a:pt x="789495" y="72390"/>
                </a:lnTo>
                <a:lnTo>
                  <a:pt x="789381" y="68580"/>
                </a:lnTo>
                <a:lnTo>
                  <a:pt x="788441" y="66040"/>
                </a:lnTo>
                <a:lnTo>
                  <a:pt x="787501" y="63500"/>
                </a:lnTo>
                <a:lnTo>
                  <a:pt x="778954" y="57150"/>
                </a:lnTo>
                <a:lnTo>
                  <a:pt x="778116" y="57073"/>
                </a:lnTo>
                <a:lnTo>
                  <a:pt x="778116" y="66040"/>
                </a:lnTo>
                <a:lnTo>
                  <a:pt x="778116" y="231140"/>
                </a:lnTo>
                <a:lnTo>
                  <a:pt x="773493" y="228600"/>
                </a:lnTo>
                <a:lnTo>
                  <a:pt x="755116" y="228600"/>
                </a:lnTo>
                <a:lnTo>
                  <a:pt x="752182" y="231140"/>
                </a:lnTo>
                <a:lnTo>
                  <a:pt x="745083" y="231140"/>
                </a:lnTo>
                <a:lnTo>
                  <a:pt x="744435" y="203200"/>
                </a:lnTo>
                <a:lnTo>
                  <a:pt x="744550" y="129540"/>
                </a:lnTo>
                <a:lnTo>
                  <a:pt x="744791" y="87630"/>
                </a:lnTo>
                <a:lnTo>
                  <a:pt x="745909" y="78740"/>
                </a:lnTo>
                <a:lnTo>
                  <a:pt x="749363" y="72390"/>
                </a:lnTo>
                <a:lnTo>
                  <a:pt x="755357" y="68580"/>
                </a:lnTo>
                <a:lnTo>
                  <a:pt x="764057" y="67310"/>
                </a:lnTo>
                <a:lnTo>
                  <a:pt x="777709" y="67310"/>
                </a:lnTo>
                <a:lnTo>
                  <a:pt x="778116" y="66040"/>
                </a:lnTo>
                <a:lnTo>
                  <a:pt x="778116" y="57073"/>
                </a:lnTo>
                <a:lnTo>
                  <a:pt x="765302" y="55880"/>
                </a:lnTo>
                <a:lnTo>
                  <a:pt x="751027" y="58420"/>
                </a:lnTo>
                <a:lnTo>
                  <a:pt x="733361" y="251460"/>
                </a:lnTo>
                <a:lnTo>
                  <a:pt x="734364" y="261620"/>
                </a:lnTo>
                <a:lnTo>
                  <a:pt x="775068" y="284480"/>
                </a:lnTo>
                <a:lnTo>
                  <a:pt x="788733" y="284480"/>
                </a:lnTo>
                <a:lnTo>
                  <a:pt x="800315" y="283210"/>
                </a:lnTo>
                <a:lnTo>
                  <a:pt x="804697" y="290830"/>
                </a:lnTo>
                <a:lnTo>
                  <a:pt x="806323" y="292100"/>
                </a:lnTo>
                <a:lnTo>
                  <a:pt x="862317" y="292100"/>
                </a:lnTo>
                <a:lnTo>
                  <a:pt x="861745" y="283210"/>
                </a:lnTo>
                <a:lnTo>
                  <a:pt x="853541" y="281940"/>
                </a:lnTo>
                <a:lnTo>
                  <a:pt x="842683" y="280670"/>
                </a:lnTo>
                <a:lnTo>
                  <a:pt x="814819" y="280670"/>
                </a:lnTo>
                <a:lnTo>
                  <a:pt x="812660" y="276860"/>
                </a:lnTo>
                <a:lnTo>
                  <a:pt x="812558" y="273050"/>
                </a:lnTo>
                <a:lnTo>
                  <a:pt x="812495" y="270510"/>
                </a:lnTo>
                <a:lnTo>
                  <a:pt x="812609" y="255270"/>
                </a:lnTo>
                <a:lnTo>
                  <a:pt x="812609" y="243840"/>
                </a:lnTo>
                <a:lnTo>
                  <a:pt x="812673" y="242570"/>
                </a:lnTo>
                <a:lnTo>
                  <a:pt x="812673" y="243840"/>
                </a:lnTo>
                <a:lnTo>
                  <a:pt x="833285" y="243840"/>
                </a:lnTo>
                <a:lnTo>
                  <a:pt x="840346" y="245110"/>
                </a:lnTo>
                <a:lnTo>
                  <a:pt x="842264" y="248920"/>
                </a:lnTo>
                <a:lnTo>
                  <a:pt x="842251" y="254000"/>
                </a:lnTo>
                <a:lnTo>
                  <a:pt x="843521" y="260350"/>
                </a:lnTo>
                <a:lnTo>
                  <a:pt x="851357" y="261620"/>
                </a:lnTo>
                <a:lnTo>
                  <a:pt x="851852" y="250190"/>
                </a:lnTo>
                <a:lnTo>
                  <a:pt x="852652" y="245110"/>
                </a:lnTo>
                <a:lnTo>
                  <a:pt x="858875" y="243840"/>
                </a:lnTo>
                <a:lnTo>
                  <a:pt x="875588" y="242570"/>
                </a:lnTo>
                <a:lnTo>
                  <a:pt x="881735" y="243840"/>
                </a:lnTo>
                <a:lnTo>
                  <a:pt x="883285" y="247650"/>
                </a:lnTo>
                <a:lnTo>
                  <a:pt x="883348" y="254000"/>
                </a:lnTo>
                <a:lnTo>
                  <a:pt x="885063" y="261620"/>
                </a:lnTo>
                <a:lnTo>
                  <a:pt x="891908" y="261620"/>
                </a:lnTo>
                <a:lnTo>
                  <a:pt x="894041" y="254000"/>
                </a:lnTo>
                <a:lnTo>
                  <a:pt x="890612" y="245110"/>
                </a:lnTo>
                <a:lnTo>
                  <a:pt x="898969" y="242570"/>
                </a:lnTo>
                <a:lnTo>
                  <a:pt x="903135" y="241300"/>
                </a:lnTo>
                <a:lnTo>
                  <a:pt x="919226" y="241300"/>
                </a:lnTo>
                <a:lnTo>
                  <a:pt x="922223" y="243840"/>
                </a:lnTo>
                <a:lnTo>
                  <a:pt x="924496" y="248920"/>
                </a:lnTo>
                <a:lnTo>
                  <a:pt x="924077" y="255270"/>
                </a:lnTo>
                <a:lnTo>
                  <a:pt x="925576" y="259080"/>
                </a:lnTo>
                <a:lnTo>
                  <a:pt x="933577" y="261620"/>
                </a:lnTo>
                <a:lnTo>
                  <a:pt x="934339" y="243840"/>
                </a:lnTo>
                <a:lnTo>
                  <a:pt x="940320" y="242570"/>
                </a:lnTo>
                <a:lnTo>
                  <a:pt x="949045" y="241300"/>
                </a:lnTo>
                <a:lnTo>
                  <a:pt x="957643" y="241300"/>
                </a:lnTo>
                <a:lnTo>
                  <a:pt x="963282" y="243840"/>
                </a:lnTo>
                <a:lnTo>
                  <a:pt x="964755" y="248920"/>
                </a:lnTo>
                <a:lnTo>
                  <a:pt x="965492" y="256540"/>
                </a:lnTo>
                <a:lnTo>
                  <a:pt x="967727" y="261620"/>
                </a:lnTo>
                <a:lnTo>
                  <a:pt x="973759" y="260350"/>
                </a:lnTo>
                <a:lnTo>
                  <a:pt x="976388" y="255270"/>
                </a:lnTo>
                <a:lnTo>
                  <a:pt x="975664" y="250190"/>
                </a:lnTo>
                <a:lnTo>
                  <a:pt x="976693" y="245110"/>
                </a:lnTo>
                <a:lnTo>
                  <a:pt x="984542" y="242570"/>
                </a:lnTo>
                <a:lnTo>
                  <a:pt x="999032" y="242570"/>
                </a:lnTo>
                <a:lnTo>
                  <a:pt x="1005243" y="245110"/>
                </a:lnTo>
                <a:lnTo>
                  <a:pt x="1006525" y="254000"/>
                </a:lnTo>
                <a:lnTo>
                  <a:pt x="1006322" y="266700"/>
                </a:lnTo>
                <a:lnTo>
                  <a:pt x="1006208" y="283210"/>
                </a:lnTo>
                <a:lnTo>
                  <a:pt x="1004785" y="280670"/>
                </a:lnTo>
                <a:lnTo>
                  <a:pt x="914501" y="280670"/>
                </a:lnTo>
                <a:lnTo>
                  <a:pt x="908024" y="281940"/>
                </a:lnTo>
                <a:lnTo>
                  <a:pt x="905027" y="284480"/>
                </a:lnTo>
                <a:lnTo>
                  <a:pt x="904430" y="290830"/>
                </a:lnTo>
                <a:lnTo>
                  <a:pt x="1012050" y="290830"/>
                </a:lnTo>
                <a:lnTo>
                  <a:pt x="1015136" y="283210"/>
                </a:lnTo>
                <a:lnTo>
                  <a:pt x="1017295" y="287020"/>
                </a:lnTo>
                <a:lnTo>
                  <a:pt x="1017384" y="270510"/>
                </a:lnTo>
                <a:lnTo>
                  <a:pt x="1017473" y="266700"/>
                </a:lnTo>
                <a:lnTo>
                  <a:pt x="1017587" y="251460"/>
                </a:lnTo>
                <a:close/>
              </a:path>
              <a:path w="1751964" h="293370">
                <a:moveTo>
                  <a:pt x="1560385" y="139280"/>
                </a:moveTo>
                <a:lnTo>
                  <a:pt x="1559001" y="139052"/>
                </a:lnTo>
                <a:lnTo>
                  <a:pt x="1559102" y="139293"/>
                </a:lnTo>
                <a:lnTo>
                  <a:pt x="1560385" y="139280"/>
                </a:lnTo>
                <a:close/>
              </a:path>
              <a:path w="1751964" h="293370">
                <a:moveTo>
                  <a:pt x="1751355" y="232181"/>
                </a:moveTo>
                <a:lnTo>
                  <a:pt x="1750491" y="230441"/>
                </a:lnTo>
                <a:lnTo>
                  <a:pt x="1750491" y="221907"/>
                </a:lnTo>
                <a:lnTo>
                  <a:pt x="1750860" y="204711"/>
                </a:lnTo>
                <a:lnTo>
                  <a:pt x="1750771" y="194195"/>
                </a:lnTo>
                <a:lnTo>
                  <a:pt x="1750415" y="181876"/>
                </a:lnTo>
                <a:lnTo>
                  <a:pt x="1746021" y="166585"/>
                </a:lnTo>
                <a:lnTo>
                  <a:pt x="1741208" y="161315"/>
                </a:lnTo>
                <a:lnTo>
                  <a:pt x="1741208" y="209207"/>
                </a:lnTo>
                <a:lnTo>
                  <a:pt x="1740420" y="218681"/>
                </a:lnTo>
                <a:lnTo>
                  <a:pt x="1735874" y="221907"/>
                </a:lnTo>
                <a:lnTo>
                  <a:pt x="1725079" y="221742"/>
                </a:lnTo>
                <a:lnTo>
                  <a:pt x="1721358" y="214160"/>
                </a:lnTo>
                <a:lnTo>
                  <a:pt x="1718792" y="207606"/>
                </a:lnTo>
                <a:lnTo>
                  <a:pt x="1718576" y="207060"/>
                </a:lnTo>
                <a:lnTo>
                  <a:pt x="1712925" y="202526"/>
                </a:lnTo>
                <a:lnTo>
                  <a:pt x="1712925" y="225323"/>
                </a:lnTo>
                <a:lnTo>
                  <a:pt x="1711502" y="234480"/>
                </a:lnTo>
                <a:lnTo>
                  <a:pt x="1709178" y="241084"/>
                </a:lnTo>
                <a:lnTo>
                  <a:pt x="1707565" y="242658"/>
                </a:lnTo>
                <a:lnTo>
                  <a:pt x="1702447" y="245732"/>
                </a:lnTo>
                <a:lnTo>
                  <a:pt x="1694751" y="248678"/>
                </a:lnTo>
                <a:lnTo>
                  <a:pt x="1687563" y="248285"/>
                </a:lnTo>
                <a:lnTo>
                  <a:pt x="1681060" y="244932"/>
                </a:lnTo>
                <a:lnTo>
                  <a:pt x="1675333" y="238988"/>
                </a:lnTo>
                <a:lnTo>
                  <a:pt x="1673606" y="233527"/>
                </a:lnTo>
                <a:lnTo>
                  <a:pt x="1671574" y="227076"/>
                </a:lnTo>
                <a:lnTo>
                  <a:pt x="1672653" y="223672"/>
                </a:lnTo>
                <a:lnTo>
                  <a:pt x="1675269" y="215353"/>
                </a:lnTo>
                <a:lnTo>
                  <a:pt x="1684947" y="207606"/>
                </a:lnTo>
                <a:lnTo>
                  <a:pt x="1699133" y="207683"/>
                </a:lnTo>
                <a:lnTo>
                  <a:pt x="1706029" y="211480"/>
                </a:lnTo>
                <a:lnTo>
                  <a:pt x="1710867" y="217512"/>
                </a:lnTo>
                <a:lnTo>
                  <a:pt x="1712925" y="225323"/>
                </a:lnTo>
                <a:lnTo>
                  <a:pt x="1712925" y="202526"/>
                </a:lnTo>
                <a:lnTo>
                  <a:pt x="1711617" y="201472"/>
                </a:lnTo>
                <a:lnTo>
                  <a:pt x="1708429" y="200215"/>
                </a:lnTo>
                <a:lnTo>
                  <a:pt x="1694040" y="194525"/>
                </a:lnTo>
                <a:lnTo>
                  <a:pt x="1681365" y="197993"/>
                </a:lnTo>
                <a:lnTo>
                  <a:pt x="1673771" y="200215"/>
                </a:lnTo>
                <a:lnTo>
                  <a:pt x="1671396" y="189534"/>
                </a:lnTo>
                <a:lnTo>
                  <a:pt x="1671320" y="181635"/>
                </a:lnTo>
                <a:lnTo>
                  <a:pt x="1671193" y="173469"/>
                </a:lnTo>
                <a:lnTo>
                  <a:pt x="1671434" y="167220"/>
                </a:lnTo>
                <a:lnTo>
                  <a:pt x="1671523" y="165468"/>
                </a:lnTo>
                <a:lnTo>
                  <a:pt x="1672729" y="158584"/>
                </a:lnTo>
                <a:lnTo>
                  <a:pt x="1680705" y="158089"/>
                </a:lnTo>
                <a:lnTo>
                  <a:pt x="1694421" y="158076"/>
                </a:lnTo>
                <a:lnTo>
                  <a:pt x="1706130" y="158203"/>
                </a:lnTo>
                <a:lnTo>
                  <a:pt x="1740839" y="189433"/>
                </a:lnTo>
                <a:lnTo>
                  <a:pt x="1741208" y="209207"/>
                </a:lnTo>
                <a:lnTo>
                  <a:pt x="1741208" y="161315"/>
                </a:lnTo>
                <a:lnTo>
                  <a:pt x="1738210" y="158013"/>
                </a:lnTo>
                <a:lnTo>
                  <a:pt x="1734908" y="154381"/>
                </a:lnTo>
                <a:lnTo>
                  <a:pt x="1724660" y="148310"/>
                </a:lnTo>
                <a:lnTo>
                  <a:pt x="1721573" y="146608"/>
                </a:lnTo>
                <a:lnTo>
                  <a:pt x="1720164" y="141325"/>
                </a:lnTo>
                <a:lnTo>
                  <a:pt x="1714207" y="124066"/>
                </a:lnTo>
                <a:lnTo>
                  <a:pt x="1713026" y="121069"/>
                </a:lnTo>
                <a:lnTo>
                  <a:pt x="1711655" y="114769"/>
                </a:lnTo>
                <a:lnTo>
                  <a:pt x="1710436" y="110490"/>
                </a:lnTo>
                <a:lnTo>
                  <a:pt x="1708111" y="101612"/>
                </a:lnTo>
                <a:lnTo>
                  <a:pt x="1708111" y="147764"/>
                </a:lnTo>
                <a:lnTo>
                  <a:pt x="1688236" y="148310"/>
                </a:lnTo>
                <a:lnTo>
                  <a:pt x="1677200" y="148069"/>
                </a:lnTo>
                <a:lnTo>
                  <a:pt x="1672450" y="145618"/>
                </a:lnTo>
                <a:lnTo>
                  <a:pt x="1671497" y="139865"/>
                </a:lnTo>
                <a:lnTo>
                  <a:pt x="1671574" y="95605"/>
                </a:lnTo>
                <a:lnTo>
                  <a:pt x="1700415" y="115417"/>
                </a:lnTo>
                <a:lnTo>
                  <a:pt x="1702854" y="122948"/>
                </a:lnTo>
                <a:lnTo>
                  <a:pt x="1705533" y="131914"/>
                </a:lnTo>
                <a:lnTo>
                  <a:pt x="1707680" y="141084"/>
                </a:lnTo>
                <a:lnTo>
                  <a:pt x="1708111" y="147764"/>
                </a:lnTo>
                <a:lnTo>
                  <a:pt x="1708111" y="101612"/>
                </a:lnTo>
                <a:lnTo>
                  <a:pt x="1707908" y="100825"/>
                </a:lnTo>
                <a:lnTo>
                  <a:pt x="1707553" y="96329"/>
                </a:lnTo>
                <a:lnTo>
                  <a:pt x="1707997" y="95605"/>
                </a:lnTo>
                <a:lnTo>
                  <a:pt x="1708772" y="94373"/>
                </a:lnTo>
                <a:lnTo>
                  <a:pt x="1710232" y="92278"/>
                </a:lnTo>
                <a:lnTo>
                  <a:pt x="1708823" y="85674"/>
                </a:lnTo>
                <a:lnTo>
                  <a:pt x="1700885" y="84137"/>
                </a:lnTo>
                <a:lnTo>
                  <a:pt x="1699247" y="83820"/>
                </a:lnTo>
                <a:lnTo>
                  <a:pt x="1685810" y="84137"/>
                </a:lnTo>
                <a:lnTo>
                  <a:pt x="1672805" y="84086"/>
                </a:lnTo>
                <a:lnTo>
                  <a:pt x="1671510" y="76733"/>
                </a:lnTo>
                <a:lnTo>
                  <a:pt x="1672907" y="68872"/>
                </a:lnTo>
                <a:lnTo>
                  <a:pt x="1669008" y="49098"/>
                </a:lnTo>
                <a:lnTo>
                  <a:pt x="1664614" y="46558"/>
                </a:lnTo>
                <a:lnTo>
                  <a:pt x="1663941" y="45986"/>
                </a:lnTo>
                <a:lnTo>
                  <a:pt x="1660906" y="43395"/>
                </a:lnTo>
                <a:lnTo>
                  <a:pt x="1660906" y="75755"/>
                </a:lnTo>
                <a:lnTo>
                  <a:pt x="1660906" y="223672"/>
                </a:lnTo>
                <a:lnTo>
                  <a:pt x="1659636" y="222656"/>
                </a:lnTo>
                <a:lnTo>
                  <a:pt x="1659178" y="222288"/>
                </a:lnTo>
                <a:lnTo>
                  <a:pt x="1640078" y="221805"/>
                </a:lnTo>
                <a:lnTo>
                  <a:pt x="1638833" y="210553"/>
                </a:lnTo>
                <a:lnTo>
                  <a:pt x="1638617" y="198780"/>
                </a:lnTo>
                <a:lnTo>
                  <a:pt x="1638719" y="175158"/>
                </a:lnTo>
                <a:lnTo>
                  <a:pt x="1638846" y="166585"/>
                </a:lnTo>
                <a:lnTo>
                  <a:pt x="1638922" y="154317"/>
                </a:lnTo>
                <a:lnTo>
                  <a:pt x="1640078" y="151879"/>
                </a:lnTo>
                <a:lnTo>
                  <a:pt x="1635988" y="145999"/>
                </a:lnTo>
                <a:lnTo>
                  <a:pt x="1629841" y="148018"/>
                </a:lnTo>
                <a:lnTo>
                  <a:pt x="1627822" y="154317"/>
                </a:lnTo>
                <a:lnTo>
                  <a:pt x="1627695" y="167220"/>
                </a:lnTo>
                <a:lnTo>
                  <a:pt x="1628127" y="184480"/>
                </a:lnTo>
                <a:lnTo>
                  <a:pt x="1628470" y="200317"/>
                </a:lnTo>
                <a:lnTo>
                  <a:pt x="1628597" y="216242"/>
                </a:lnTo>
                <a:lnTo>
                  <a:pt x="1626323" y="221449"/>
                </a:lnTo>
                <a:lnTo>
                  <a:pt x="1619859" y="222656"/>
                </a:lnTo>
                <a:lnTo>
                  <a:pt x="1573618" y="222656"/>
                </a:lnTo>
                <a:lnTo>
                  <a:pt x="1567789" y="221449"/>
                </a:lnTo>
                <a:lnTo>
                  <a:pt x="1565516" y="217982"/>
                </a:lnTo>
                <a:lnTo>
                  <a:pt x="1563712" y="212420"/>
                </a:lnTo>
                <a:lnTo>
                  <a:pt x="1560347" y="206717"/>
                </a:lnTo>
                <a:lnTo>
                  <a:pt x="1559331" y="204978"/>
                </a:lnTo>
                <a:lnTo>
                  <a:pt x="1556131" y="202209"/>
                </a:lnTo>
                <a:lnTo>
                  <a:pt x="1556131" y="226453"/>
                </a:lnTo>
                <a:lnTo>
                  <a:pt x="1554708" y="234480"/>
                </a:lnTo>
                <a:lnTo>
                  <a:pt x="1543545" y="245833"/>
                </a:lnTo>
                <a:lnTo>
                  <a:pt x="1529308" y="246786"/>
                </a:lnTo>
                <a:lnTo>
                  <a:pt x="1529118" y="246786"/>
                </a:lnTo>
                <a:lnTo>
                  <a:pt x="1518094" y="237540"/>
                </a:lnTo>
                <a:lnTo>
                  <a:pt x="1517865" y="233057"/>
                </a:lnTo>
                <a:lnTo>
                  <a:pt x="1517370" y="222948"/>
                </a:lnTo>
                <a:lnTo>
                  <a:pt x="1517218" y="219989"/>
                </a:lnTo>
                <a:lnTo>
                  <a:pt x="1517180" y="218236"/>
                </a:lnTo>
                <a:lnTo>
                  <a:pt x="1520710" y="212128"/>
                </a:lnTo>
                <a:lnTo>
                  <a:pt x="1527009" y="208165"/>
                </a:lnTo>
                <a:lnTo>
                  <a:pt x="1535036" y="206717"/>
                </a:lnTo>
                <a:lnTo>
                  <a:pt x="1543773" y="208114"/>
                </a:lnTo>
                <a:lnTo>
                  <a:pt x="1549793" y="212026"/>
                </a:lnTo>
                <a:lnTo>
                  <a:pt x="1554200" y="218541"/>
                </a:lnTo>
                <a:lnTo>
                  <a:pt x="1556131" y="226453"/>
                </a:lnTo>
                <a:lnTo>
                  <a:pt x="1556131" y="202209"/>
                </a:lnTo>
                <a:lnTo>
                  <a:pt x="1552168" y="198780"/>
                </a:lnTo>
                <a:lnTo>
                  <a:pt x="1543405" y="195211"/>
                </a:lnTo>
                <a:lnTo>
                  <a:pt x="1533969" y="194297"/>
                </a:lnTo>
                <a:lnTo>
                  <a:pt x="1524774" y="196037"/>
                </a:lnTo>
                <a:lnTo>
                  <a:pt x="1504327" y="218313"/>
                </a:lnTo>
                <a:lnTo>
                  <a:pt x="1501775" y="222516"/>
                </a:lnTo>
                <a:lnTo>
                  <a:pt x="1477822" y="154000"/>
                </a:lnTo>
                <a:lnTo>
                  <a:pt x="1478800" y="152565"/>
                </a:lnTo>
                <a:lnTo>
                  <a:pt x="1480375" y="150075"/>
                </a:lnTo>
                <a:lnTo>
                  <a:pt x="1549514" y="149961"/>
                </a:lnTo>
                <a:lnTo>
                  <a:pt x="1550238" y="150215"/>
                </a:lnTo>
                <a:lnTo>
                  <a:pt x="1550924" y="156413"/>
                </a:lnTo>
                <a:lnTo>
                  <a:pt x="1550581" y="158724"/>
                </a:lnTo>
                <a:lnTo>
                  <a:pt x="1550797" y="160718"/>
                </a:lnTo>
                <a:lnTo>
                  <a:pt x="1554632" y="167220"/>
                </a:lnTo>
                <a:lnTo>
                  <a:pt x="1562735" y="165061"/>
                </a:lnTo>
                <a:lnTo>
                  <a:pt x="1573860" y="157759"/>
                </a:lnTo>
                <a:lnTo>
                  <a:pt x="1585239" y="149885"/>
                </a:lnTo>
                <a:lnTo>
                  <a:pt x="1586826" y="148767"/>
                </a:lnTo>
                <a:lnTo>
                  <a:pt x="1601762" y="136702"/>
                </a:lnTo>
                <a:lnTo>
                  <a:pt x="1606003" y="134124"/>
                </a:lnTo>
                <a:lnTo>
                  <a:pt x="1606143" y="133972"/>
                </a:lnTo>
                <a:lnTo>
                  <a:pt x="1608874" y="131140"/>
                </a:lnTo>
                <a:lnTo>
                  <a:pt x="1608772" y="127431"/>
                </a:lnTo>
                <a:lnTo>
                  <a:pt x="1604086" y="122694"/>
                </a:lnTo>
                <a:lnTo>
                  <a:pt x="1594231" y="115417"/>
                </a:lnTo>
                <a:lnTo>
                  <a:pt x="1593469" y="114871"/>
                </a:lnTo>
                <a:lnTo>
                  <a:pt x="1593469" y="128346"/>
                </a:lnTo>
                <a:lnTo>
                  <a:pt x="1590852" y="133972"/>
                </a:lnTo>
                <a:lnTo>
                  <a:pt x="1589544" y="133438"/>
                </a:lnTo>
                <a:lnTo>
                  <a:pt x="1587385" y="134467"/>
                </a:lnTo>
                <a:lnTo>
                  <a:pt x="1579918" y="138950"/>
                </a:lnTo>
                <a:lnTo>
                  <a:pt x="1574355" y="143357"/>
                </a:lnTo>
                <a:lnTo>
                  <a:pt x="1569364" y="146900"/>
                </a:lnTo>
                <a:lnTo>
                  <a:pt x="1563611" y="148767"/>
                </a:lnTo>
                <a:lnTo>
                  <a:pt x="1563408" y="148463"/>
                </a:lnTo>
                <a:lnTo>
                  <a:pt x="1563243" y="148018"/>
                </a:lnTo>
                <a:lnTo>
                  <a:pt x="1559382" y="139865"/>
                </a:lnTo>
                <a:lnTo>
                  <a:pt x="1559102" y="139293"/>
                </a:lnTo>
                <a:lnTo>
                  <a:pt x="1496123" y="139420"/>
                </a:lnTo>
                <a:lnTo>
                  <a:pt x="1486877" y="139865"/>
                </a:lnTo>
                <a:lnTo>
                  <a:pt x="1481061" y="138874"/>
                </a:lnTo>
                <a:lnTo>
                  <a:pt x="1478584" y="132981"/>
                </a:lnTo>
                <a:lnTo>
                  <a:pt x="1479346" y="118745"/>
                </a:lnTo>
                <a:lnTo>
                  <a:pt x="1559648" y="117995"/>
                </a:lnTo>
                <a:lnTo>
                  <a:pt x="1561198" y="114071"/>
                </a:lnTo>
                <a:lnTo>
                  <a:pt x="1561211" y="110490"/>
                </a:lnTo>
                <a:lnTo>
                  <a:pt x="1562506" y="108089"/>
                </a:lnTo>
                <a:lnTo>
                  <a:pt x="1562823" y="107505"/>
                </a:lnTo>
                <a:lnTo>
                  <a:pt x="1568932" y="110769"/>
                </a:lnTo>
                <a:lnTo>
                  <a:pt x="1576844" y="116509"/>
                </a:lnTo>
                <a:lnTo>
                  <a:pt x="1585417" y="122948"/>
                </a:lnTo>
                <a:lnTo>
                  <a:pt x="1593469" y="128346"/>
                </a:lnTo>
                <a:lnTo>
                  <a:pt x="1593469" y="114871"/>
                </a:lnTo>
                <a:lnTo>
                  <a:pt x="1583270" y="107505"/>
                </a:lnTo>
                <a:lnTo>
                  <a:pt x="1578940" y="104394"/>
                </a:lnTo>
                <a:lnTo>
                  <a:pt x="1563979" y="94513"/>
                </a:lnTo>
                <a:lnTo>
                  <a:pt x="1555076" y="90703"/>
                </a:lnTo>
                <a:lnTo>
                  <a:pt x="1550962" y="94373"/>
                </a:lnTo>
                <a:lnTo>
                  <a:pt x="1550873" y="101155"/>
                </a:lnTo>
                <a:lnTo>
                  <a:pt x="1550454" y="105689"/>
                </a:lnTo>
                <a:lnTo>
                  <a:pt x="1544866" y="108089"/>
                </a:lnTo>
                <a:lnTo>
                  <a:pt x="1477911" y="108089"/>
                </a:lnTo>
                <a:lnTo>
                  <a:pt x="1478648" y="106083"/>
                </a:lnTo>
                <a:lnTo>
                  <a:pt x="1478775" y="75755"/>
                </a:lnTo>
                <a:lnTo>
                  <a:pt x="1478927" y="43599"/>
                </a:lnTo>
                <a:lnTo>
                  <a:pt x="1504886" y="42722"/>
                </a:lnTo>
                <a:lnTo>
                  <a:pt x="1572679" y="42621"/>
                </a:lnTo>
                <a:lnTo>
                  <a:pt x="1599069" y="42786"/>
                </a:lnTo>
                <a:lnTo>
                  <a:pt x="1627949" y="43522"/>
                </a:lnTo>
                <a:lnTo>
                  <a:pt x="1628178" y="103708"/>
                </a:lnTo>
                <a:lnTo>
                  <a:pt x="1638655" y="103809"/>
                </a:lnTo>
                <a:lnTo>
                  <a:pt x="1638922" y="45986"/>
                </a:lnTo>
                <a:lnTo>
                  <a:pt x="1647761" y="47129"/>
                </a:lnTo>
                <a:lnTo>
                  <a:pt x="1654721" y="53428"/>
                </a:lnTo>
                <a:lnTo>
                  <a:pt x="1659267" y="63461"/>
                </a:lnTo>
                <a:lnTo>
                  <a:pt x="1660906" y="75755"/>
                </a:lnTo>
                <a:lnTo>
                  <a:pt x="1660906" y="43395"/>
                </a:lnTo>
                <a:lnTo>
                  <a:pt x="1659839" y="42481"/>
                </a:lnTo>
                <a:lnTo>
                  <a:pt x="1658251" y="41122"/>
                </a:lnTo>
                <a:lnTo>
                  <a:pt x="1654124" y="37338"/>
                </a:lnTo>
                <a:lnTo>
                  <a:pt x="1653882" y="37058"/>
                </a:lnTo>
                <a:lnTo>
                  <a:pt x="1649806" y="33693"/>
                </a:lnTo>
                <a:lnTo>
                  <a:pt x="1634134" y="31750"/>
                </a:lnTo>
                <a:lnTo>
                  <a:pt x="1468856" y="31750"/>
                </a:lnTo>
                <a:lnTo>
                  <a:pt x="1466570" y="34836"/>
                </a:lnTo>
                <a:lnTo>
                  <a:pt x="1466672" y="222288"/>
                </a:lnTo>
                <a:lnTo>
                  <a:pt x="1469123" y="230390"/>
                </a:lnTo>
                <a:lnTo>
                  <a:pt x="1475867" y="233311"/>
                </a:lnTo>
                <a:lnTo>
                  <a:pt x="1485366" y="233337"/>
                </a:lnTo>
                <a:lnTo>
                  <a:pt x="1496225" y="233057"/>
                </a:lnTo>
                <a:lnTo>
                  <a:pt x="1502956" y="235191"/>
                </a:lnTo>
                <a:lnTo>
                  <a:pt x="1506334" y="240080"/>
                </a:lnTo>
                <a:lnTo>
                  <a:pt x="1509788" y="246646"/>
                </a:lnTo>
                <a:lnTo>
                  <a:pt x="1516722" y="253796"/>
                </a:lnTo>
                <a:lnTo>
                  <a:pt x="1532280" y="260108"/>
                </a:lnTo>
                <a:lnTo>
                  <a:pt x="1546885" y="257759"/>
                </a:lnTo>
                <a:lnTo>
                  <a:pt x="1559026" y="248577"/>
                </a:lnTo>
                <a:lnTo>
                  <a:pt x="1560042" y="246786"/>
                </a:lnTo>
                <a:lnTo>
                  <a:pt x="1567154" y="234340"/>
                </a:lnTo>
                <a:lnTo>
                  <a:pt x="1587233" y="233629"/>
                </a:lnTo>
                <a:lnTo>
                  <a:pt x="1620266" y="233591"/>
                </a:lnTo>
                <a:lnTo>
                  <a:pt x="1660410" y="233921"/>
                </a:lnTo>
                <a:lnTo>
                  <a:pt x="1670151" y="249631"/>
                </a:lnTo>
                <a:lnTo>
                  <a:pt x="1684248" y="258114"/>
                </a:lnTo>
                <a:lnTo>
                  <a:pt x="1721485" y="242404"/>
                </a:lnTo>
                <a:lnTo>
                  <a:pt x="1724037" y="238721"/>
                </a:lnTo>
                <a:lnTo>
                  <a:pt x="1724825" y="237591"/>
                </a:lnTo>
                <a:lnTo>
                  <a:pt x="1723605" y="238721"/>
                </a:lnTo>
                <a:lnTo>
                  <a:pt x="1725320" y="232460"/>
                </a:lnTo>
                <a:lnTo>
                  <a:pt x="1731098" y="232206"/>
                </a:lnTo>
                <a:lnTo>
                  <a:pt x="1736813" y="232600"/>
                </a:lnTo>
                <a:lnTo>
                  <a:pt x="1750390" y="232206"/>
                </a:lnTo>
                <a:lnTo>
                  <a:pt x="1751355" y="232181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1963487" y="3777744"/>
            <a:ext cx="619760" cy="167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9380" marR="5080" indent="-107314">
              <a:lnSpc>
                <a:spcPct val="116599"/>
              </a:lnSpc>
              <a:spcBef>
                <a:spcPts val="95"/>
              </a:spcBef>
            </a:pPr>
            <a:r>
              <a:rPr sz="400" spc="40" dirty="0">
                <a:solidFill>
                  <a:srgbClr val="2B2A29"/>
                </a:solidFill>
                <a:latin typeface="Trebuchet MS"/>
                <a:cs typeface="Trebuchet MS"/>
              </a:rPr>
              <a:t>машинострои</a:t>
            </a:r>
            <a:r>
              <a:rPr sz="400" spc="15" dirty="0">
                <a:solidFill>
                  <a:srgbClr val="2B2A29"/>
                </a:solidFill>
                <a:latin typeface="Trebuchet MS"/>
                <a:cs typeface="Trebuchet MS"/>
              </a:rPr>
              <a:t>т</a:t>
            </a:r>
            <a:r>
              <a:rPr sz="400" spc="30" dirty="0">
                <a:solidFill>
                  <a:srgbClr val="2B2A29"/>
                </a:solidFill>
                <a:latin typeface="Trebuchet MS"/>
                <a:cs typeface="Trebuchet MS"/>
              </a:rPr>
              <a:t>ельное  </a:t>
            </a:r>
            <a:r>
              <a:rPr sz="400" spc="40" dirty="0">
                <a:solidFill>
                  <a:srgbClr val="2B2A29"/>
                </a:solidFill>
                <a:latin typeface="Trebuchet MS"/>
                <a:cs typeface="Trebuchet MS"/>
              </a:rPr>
              <a:t>производство</a:t>
            </a:r>
            <a:endParaRPr sz="40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545946" y="3777744"/>
            <a:ext cx="383540" cy="167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7310" marR="5080" indent="-55244">
              <a:lnSpc>
                <a:spcPct val="116599"/>
              </a:lnSpc>
              <a:spcBef>
                <a:spcPts val="95"/>
              </a:spcBef>
            </a:pPr>
            <a:r>
              <a:rPr sz="400" spc="35" dirty="0">
                <a:solidFill>
                  <a:srgbClr val="2B2A29"/>
                </a:solidFill>
                <a:latin typeface="Trebuchet MS"/>
                <a:cs typeface="Trebuchet MS"/>
              </a:rPr>
              <a:t>собственный  автопарк</a:t>
            </a:r>
            <a:endParaRPr sz="400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763037" y="3777744"/>
            <a:ext cx="481965" cy="167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7005" marR="5080" indent="-154940">
              <a:lnSpc>
                <a:spcPct val="116599"/>
              </a:lnSpc>
              <a:spcBef>
                <a:spcPts val="95"/>
              </a:spcBef>
            </a:pPr>
            <a:r>
              <a:rPr sz="400" spc="15" dirty="0">
                <a:solidFill>
                  <a:srgbClr val="2B2A29"/>
                </a:solidFill>
                <a:latin typeface="Trebuchet MS"/>
                <a:cs typeface="Trebuchet MS"/>
              </a:rPr>
              <a:t>к</a:t>
            </a:r>
            <a:r>
              <a:rPr sz="400" spc="35" dirty="0">
                <a:solidFill>
                  <a:srgbClr val="2B2A29"/>
                </a:solidFill>
                <a:latin typeface="Trebuchet MS"/>
                <a:cs typeface="Trebuchet MS"/>
              </a:rPr>
              <a:t>онст</a:t>
            </a:r>
            <a:r>
              <a:rPr sz="400" spc="25" dirty="0">
                <a:solidFill>
                  <a:srgbClr val="2B2A29"/>
                </a:solidFill>
                <a:latin typeface="Trebuchet MS"/>
                <a:cs typeface="Trebuchet MS"/>
              </a:rPr>
              <a:t>р</a:t>
            </a:r>
            <a:r>
              <a:rPr sz="400" spc="20" dirty="0">
                <a:solidFill>
                  <a:srgbClr val="2B2A29"/>
                </a:solidFill>
                <a:latin typeface="Trebuchet MS"/>
                <a:cs typeface="Trebuchet MS"/>
              </a:rPr>
              <a:t>ук</a:t>
            </a:r>
            <a:r>
              <a:rPr sz="400" spc="5" dirty="0">
                <a:solidFill>
                  <a:srgbClr val="2B2A29"/>
                </a:solidFill>
                <a:latin typeface="Trebuchet MS"/>
                <a:cs typeface="Trebuchet MS"/>
              </a:rPr>
              <a:t>т</a:t>
            </a:r>
            <a:r>
              <a:rPr sz="400" spc="35" dirty="0">
                <a:solidFill>
                  <a:srgbClr val="2B2A29"/>
                </a:solidFill>
                <a:latin typeface="Trebuchet MS"/>
                <a:cs typeface="Trebuchet MS"/>
              </a:rPr>
              <a:t>орс</a:t>
            </a:r>
            <a:r>
              <a:rPr sz="400" spc="25" dirty="0">
                <a:solidFill>
                  <a:srgbClr val="2B2A29"/>
                </a:solidFill>
                <a:latin typeface="Trebuchet MS"/>
                <a:cs typeface="Trebuchet MS"/>
              </a:rPr>
              <a:t>кое  </a:t>
            </a:r>
            <a:r>
              <a:rPr sz="400" spc="50" dirty="0">
                <a:solidFill>
                  <a:srgbClr val="2B2A29"/>
                </a:solidFill>
                <a:latin typeface="Trebuchet MS"/>
                <a:cs typeface="Trebuchet MS"/>
              </a:rPr>
              <a:t>бюро</a:t>
            </a:r>
            <a:endParaRPr sz="400">
              <a:latin typeface="Trebuchet MS"/>
              <a:cs typeface="Trebuchet MS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4935862" y="898466"/>
            <a:ext cx="3096895" cy="3782695"/>
            <a:chOff x="4935862" y="898466"/>
            <a:chExt cx="3096895" cy="3782695"/>
          </a:xfrm>
        </p:grpSpPr>
        <p:pic>
          <p:nvPicPr>
            <p:cNvPr id="38" name="object 3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935862" y="898466"/>
              <a:ext cx="3096766" cy="3782562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356486" y="1678755"/>
              <a:ext cx="2118358" cy="652269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356486" y="2547428"/>
              <a:ext cx="2118358" cy="655322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356486" y="3449638"/>
              <a:ext cx="2118358" cy="652269"/>
            </a:xfrm>
            <a:prstGeom prst="rect">
              <a:avLst/>
            </a:prstGeom>
          </p:spPr>
        </p:pic>
      </p:grpSp>
      <p:sp>
        <p:nvSpPr>
          <p:cNvPr id="42" name="object 42"/>
          <p:cNvSpPr txBox="1"/>
          <p:nvPr/>
        </p:nvSpPr>
        <p:spPr>
          <a:xfrm>
            <a:off x="5558382" y="2362635"/>
            <a:ext cx="253365" cy="87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" dirty="0">
                <a:solidFill>
                  <a:srgbClr val="2B2A29"/>
                </a:solidFill>
                <a:latin typeface="Trebuchet MS"/>
                <a:cs typeface="Trebuchet MS"/>
              </a:rPr>
              <a:t>т</a:t>
            </a:r>
            <a:r>
              <a:rPr sz="400" spc="30" dirty="0">
                <a:solidFill>
                  <a:srgbClr val="2B2A29"/>
                </a:solidFill>
                <a:latin typeface="Trebuchet MS"/>
                <a:cs typeface="Trebuchet MS"/>
              </a:rPr>
              <a:t>елефон</a:t>
            </a:r>
            <a:endParaRPr sz="400">
              <a:latin typeface="Trebuchet MS"/>
              <a:cs typeface="Trebuchet M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271027" y="3231908"/>
            <a:ext cx="292100" cy="87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" spc="5" dirty="0">
                <a:solidFill>
                  <a:srgbClr val="2B2A29"/>
                </a:solidFill>
                <a:latin typeface="Verdana"/>
                <a:cs typeface="Verdana"/>
              </a:rPr>
              <a:t>instagram</a:t>
            </a:r>
            <a:endParaRPr sz="400">
              <a:latin typeface="Verdana"/>
              <a:cs typeface="Verdan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568146" y="4132251"/>
            <a:ext cx="233045" cy="87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" spc="5" dirty="0">
                <a:solidFill>
                  <a:srgbClr val="2B2A29"/>
                </a:solidFill>
                <a:latin typeface="Verdana"/>
                <a:cs typeface="Verdana"/>
              </a:rPr>
              <a:t>linkedin</a:t>
            </a:r>
            <a:endParaRPr sz="400">
              <a:latin typeface="Verdana"/>
              <a:cs typeface="Verdana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340568" y="2362635"/>
            <a:ext cx="154305" cy="87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" dirty="0">
                <a:solidFill>
                  <a:srgbClr val="2B2A29"/>
                </a:solidFill>
                <a:latin typeface="Verdana"/>
                <a:cs typeface="Verdana"/>
              </a:rPr>
              <a:t>viber</a:t>
            </a:r>
            <a:endParaRPr sz="400">
              <a:latin typeface="Verdana"/>
              <a:cs typeface="Verdana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019744" y="3231908"/>
            <a:ext cx="260350" cy="7502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" spc="5" dirty="0">
                <a:solidFill>
                  <a:srgbClr val="2B2A29"/>
                </a:solidFill>
                <a:latin typeface="Verdana"/>
                <a:cs typeface="Verdana"/>
              </a:rPr>
              <a:t>fa</a:t>
            </a:r>
            <a:r>
              <a:rPr lang="pl-PL" sz="400" spc="5" dirty="0">
                <a:solidFill>
                  <a:srgbClr val="2B2A29"/>
                </a:solidFill>
                <a:latin typeface="Verdana"/>
                <a:cs typeface="Verdana"/>
              </a:rPr>
              <a:t>c</a:t>
            </a:r>
            <a:r>
              <a:rPr sz="400" spc="5" dirty="0" err="1">
                <a:solidFill>
                  <a:srgbClr val="2B2A29"/>
                </a:solidFill>
                <a:latin typeface="Verdana"/>
                <a:cs typeface="Verdana"/>
              </a:rPr>
              <a:t>ebook</a:t>
            </a:r>
            <a:endParaRPr sz="400" dirty="0">
              <a:latin typeface="Verdana"/>
              <a:cs typeface="Verdana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296926" y="4132251"/>
            <a:ext cx="241300" cy="87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" spc="-30" dirty="0">
                <a:solidFill>
                  <a:srgbClr val="2B2A29"/>
                </a:solidFill>
                <a:latin typeface="Verdana"/>
                <a:cs typeface="Verdana"/>
              </a:rPr>
              <a:t>y</a:t>
            </a:r>
            <a:r>
              <a:rPr sz="400" spc="15" dirty="0">
                <a:solidFill>
                  <a:srgbClr val="2B2A29"/>
                </a:solidFill>
                <a:latin typeface="Verdana"/>
                <a:cs typeface="Verdana"/>
              </a:rPr>
              <a:t>outube</a:t>
            </a:r>
            <a:endParaRPr sz="400">
              <a:latin typeface="Verdana"/>
              <a:cs typeface="Verdana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007356" y="2362635"/>
            <a:ext cx="282575" cy="87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" spc="10" dirty="0">
                <a:solidFill>
                  <a:srgbClr val="2B2A29"/>
                </a:solidFill>
                <a:latin typeface="Verdana"/>
                <a:cs typeface="Verdana"/>
              </a:rPr>
              <a:t>whatsapp</a:t>
            </a:r>
            <a:endParaRPr sz="400">
              <a:latin typeface="Verdana"/>
              <a:cs typeface="Verdana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596535" y="3231908"/>
            <a:ext cx="174625" cy="87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" spc="-5" dirty="0">
                <a:solidFill>
                  <a:srgbClr val="2B2A29"/>
                </a:solidFill>
                <a:latin typeface="Verdana"/>
                <a:cs typeface="Verdana"/>
              </a:rPr>
              <a:t>s</a:t>
            </a:r>
            <a:r>
              <a:rPr sz="400" spc="-20" dirty="0">
                <a:solidFill>
                  <a:srgbClr val="2B2A29"/>
                </a:solidFill>
                <a:latin typeface="Verdana"/>
                <a:cs typeface="Verdana"/>
              </a:rPr>
              <a:t>k</a:t>
            </a:r>
            <a:r>
              <a:rPr sz="400" spc="5" dirty="0">
                <a:solidFill>
                  <a:srgbClr val="2B2A29"/>
                </a:solidFill>
                <a:latin typeface="Verdana"/>
                <a:cs typeface="Verdana"/>
              </a:rPr>
              <a:t>ype</a:t>
            </a:r>
            <a:endParaRPr sz="400">
              <a:latin typeface="Verdana"/>
              <a:cs typeface="Verdana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054046" y="4132251"/>
            <a:ext cx="189230" cy="87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" spc="5" dirty="0">
                <a:solidFill>
                  <a:srgbClr val="2B2A29"/>
                </a:solidFill>
                <a:latin typeface="Verdana"/>
                <a:cs typeface="Verdana"/>
              </a:rPr>
              <a:t>e</a:t>
            </a:r>
            <a:r>
              <a:rPr sz="400" spc="5" dirty="0">
                <a:solidFill>
                  <a:srgbClr val="2B2A29"/>
                </a:solidFill>
                <a:latin typeface="Trebuchet MS"/>
                <a:cs typeface="Trebuchet MS"/>
              </a:rPr>
              <a:t>-</a:t>
            </a:r>
            <a:r>
              <a:rPr sz="400" spc="40" dirty="0">
                <a:solidFill>
                  <a:srgbClr val="2B2A29"/>
                </a:solidFill>
                <a:latin typeface="Verdana"/>
                <a:cs typeface="Verdana"/>
              </a:rPr>
              <a:t>m</a:t>
            </a:r>
            <a:r>
              <a:rPr sz="400" spc="-5" dirty="0">
                <a:solidFill>
                  <a:srgbClr val="2B2A29"/>
                </a:solidFill>
                <a:latin typeface="Verdana"/>
                <a:cs typeface="Verdana"/>
              </a:rPr>
              <a:t>ail</a:t>
            </a:r>
            <a:endParaRPr sz="400">
              <a:latin typeface="Verdana"/>
              <a:cs typeface="Verdana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5569646" y="1439269"/>
            <a:ext cx="471805" cy="117475"/>
          </a:xfrm>
          <a:custGeom>
            <a:avLst/>
            <a:gdLst/>
            <a:ahLst/>
            <a:cxnLst/>
            <a:rect l="l" t="t" r="r" b="b"/>
            <a:pathLst>
              <a:path w="471804" h="117475">
                <a:moveTo>
                  <a:pt x="412974" y="0"/>
                </a:moveTo>
                <a:lnTo>
                  <a:pt x="58464" y="0"/>
                </a:lnTo>
                <a:lnTo>
                  <a:pt x="35762" y="4613"/>
                </a:lnTo>
                <a:lnTo>
                  <a:pt x="17172" y="17173"/>
                </a:lnTo>
                <a:lnTo>
                  <a:pt x="4612" y="35764"/>
                </a:lnTo>
                <a:lnTo>
                  <a:pt x="0" y="58466"/>
                </a:lnTo>
                <a:lnTo>
                  <a:pt x="4613" y="81167"/>
                </a:lnTo>
                <a:lnTo>
                  <a:pt x="17175" y="99757"/>
                </a:lnTo>
                <a:lnTo>
                  <a:pt x="35765" y="112318"/>
                </a:lnTo>
                <a:lnTo>
                  <a:pt x="58464" y="116931"/>
                </a:lnTo>
                <a:lnTo>
                  <a:pt x="412974" y="116931"/>
                </a:lnTo>
                <a:lnTo>
                  <a:pt x="435673" y="112317"/>
                </a:lnTo>
                <a:lnTo>
                  <a:pt x="454263" y="99756"/>
                </a:lnTo>
                <a:lnTo>
                  <a:pt x="466824" y="81166"/>
                </a:lnTo>
                <a:lnTo>
                  <a:pt x="471437" y="58466"/>
                </a:lnTo>
                <a:lnTo>
                  <a:pt x="466825" y="35764"/>
                </a:lnTo>
                <a:lnTo>
                  <a:pt x="454265" y="17173"/>
                </a:lnTo>
                <a:lnTo>
                  <a:pt x="435676" y="4613"/>
                </a:lnTo>
                <a:lnTo>
                  <a:pt x="412974" y="0"/>
                </a:lnTo>
                <a:close/>
              </a:path>
            </a:pathLst>
          </a:custGeom>
          <a:solidFill>
            <a:srgbClr val="96A7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5748185" y="1445311"/>
            <a:ext cx="238760" cy="101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spc="-10" dirty="0">
                <a:solidFill>
                  <a:srgbClr val="FEFEFE"/>
                </a:solidFill>
                <a:latin typeface="Lucida Sans Unicode"/>
                <a:cs typeface="Lucida Sans Unicode"/>
              </a:rPr>
              <a:t>Н</a:t>
            </a:r>
            <a:r>
              <a:rPr sz="500" spc="-20" dirty="0">
                <a:solidFill>
                  <a:srgbClr val="FEFEFE"/>
                </a:solidFill>
                <a:latin typeface="Lucida Sans Unicode"/>
                <a:cs typeface="Lucida Sans Unicode"/>
              </a:rPr>
              <a:t>А</a:t>
            </a:r>
            <a:r>
              <a:rPr sz="500" spc="5" dirty="0">
                <a:solidFill>
                  <a:srgbClr val="FEFEFE"/>
                </a:solidFill>
                <a:latin typeface="Lucida Sans Unicode"/>
                <a:cs typeface="Lucida Sans Unicode"/>
              </a:rPr>
              <a:t>З</a:t>
            </a:r>
            <a:r>
              <a:rPr sz="500" spc="25" dirty="0">
                <a:solidFill>
                  <a:srgbClr val="FEFEFE"/>
                </a:solidFill>
                <a:latin typeface="Lucida Sans Unicode"/>
                <a:cs typeface="Lucida Sans Unicode"/>
              </a:rPr>
              <a:t>А</a:t>
            </a:r>
            <a:r>
              <a:rPr sz="500" spc="-45" dirty="0">
                <a:solidFill>
                  <a:srgbClr val="FEFEFE"/>
                </a:solidFill>
                <a:latin typeface="Lucida Sans Unicode"/>
                <a:cs typeface="Lucida Sans Unicode"/>
              </a:rPr>
              <a:t>Д</a:t>
            </a:r>
            <a:endParaRPr sz="500">
              <a:latin typeface="Lucida Sans Unicode"/>
              <a:cs typeface="Lucida Sans Unicode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3269624" y="1469599"/>
            <a:ext cx="4046220" cy="2491105"/>
            <a:chOff x="3269624" y="1469599"/>
            <a:chExt cx="4046220" cy="2491105"/>
          </a:xfrm>
        </p:grpSpPr>
        <p:sp>
          <p:nvSpPr>
            <p:cNvPr id="54" name="object 54"/>
            <p:cNvSpPr/>
            <p:nvPr/>
          </p:nvSpPr>
          <p:spPr>
            <a:xfrm>
              <a:off x="6983933" y="1839879"/>
              <a:ext cx="332105" cy="331470"/>
            </a:xfrm>
            <a:custGeom>
              <a:avLst/>
              <a:gdLst/>
              <a:ahLst/>
              <a:cxnLst/>
              <a:rect l="l" t="t" r="r" b="b"/>
              <a:pathLst>
                <a:path w="332104" h="331469">
                  <a:moveTo>
                    <a:pt x="307721" y="169710"/>
                  </a:moveTo>
                  <a:lnTo>
                    <a:pt x="300621" y="125006"/>
                  </a:lnTo>
                  <a:lnTo>
                    <a:pt x="278688" y="80492"/>
                  </a:lnTo>
                  <a:lnTo>
                    <a:pt x="241439" y="46139"/>
                  </a:lnTo>
                  <a:lnTo>
                    <a:pt x="199351" y="28816"/>
                  </a:lnTo>
                  <a:lnTo>
                    <a:pt x="170929" y="25222"/>
                  </a:lnTo>
                  <a:lnTo>
                    <a:pt x="156286" y="25882"/>
                  </a:lnTo>
                  <a:lnTo>
                    <a:pt x="110045" y="36449"/>
                  </a:lnTo>
                  <a:lnTo>
                    <a:pt x="56553" y="77800"/>
                  </a:lnTo>
                  <a:lnTo>
                    <a:pt x="27533" y="143979"/>
                  </a:lnTo>
                  <a:lnTo>
                    <a:pt x="27266" y="180886"/>
                  </a:lnTo>
                  <a:lnTo>
                    <a:pt x="36614" y="216496"/>
                  </a:lnTo>
                  <a:lnTo>
                    <a:pt x="54102" y="250342"/>
                  </a:lnTo>
                  <a:lnTo>
                    <a:pt x="60452" y="260223"/>
                  </a:lnTo>
                  <a:lnTo>
                    <a:pt x="57404" y="260299"/>
                  </a:lnTo>
                  <a:lnTo>
                    <a:pt x="50965" y="284010"/>
                  </a:lnTo>
                  <a:lnTo>
                    <a:pt x="50990" y="293128"/>
                  </a:lnTo>
                  <a:lnTo>
                    <a:pt x="59232" y="295744"/>
                  </a:lnTo>
                  <a:lnTo>
                    <a:pt x="80314" y="289191"/>
                  </a:lnTo>
                  <a:lnTo>
                    <a:pt x="92595" y="284099"/>
                  </a:lnTo>
                  <a:lnTo>
                    <a:pt x="95923" y="288353"/>
                  </a:lnTo>
                  <a:lnTo>
                    <a:pt x="101854" y="290029"/>
                  </a:lnTo>
                  <a:lnTo>
                    <a:pt x="106172" y="290271"/>
                  </a:lnTo>
                  <a:lnTo>
                    <a:pt x="106680" y="288785"/>
                  </a:lnTo>
                  <a:lnTo>
                    <a:pt x="110350" y="291947"/>
                  </a:lnTo>
                  <a:lnTo>
                    <a:pt x="109766" y="282676"/>
                  </a:lnTo>
                  <a:lnTo>
                    <a:pt x="103454" y="273951"/>
                  </a:lnTo>
                  <a:lnTo>
                    <a:pt x="90525" y="272757"/>
                  </a:lnTo>
                  <a:lnTo>
                    <a:pt x="77343" y="275018"/>
                  </a:lnTo>
                  <a:lnTo>
                    <a:pt x="70281" y="276656"/>
                  </a:lnTo>
                  <a:lnTo>
                    <a:pt x="70688" y="269532"/>
                  </a:lnTo>
                  <a:lnTo>
                    <a:pt x="71793" y="262470"/>
                  </a:lnTo>
                  <a:lnTo>
                    <a:pt x="72237" y="255473"/>
                  </a:lnTo>
                  <a:lnTo>
                    <a:pt x="70688" y="248602"/>
                  </a:lnTo>
                  <a:lnTo>
                    <a:pt x="69138" y="245097"/>
                  </a:lnTo>
                  <a:lnTo>
                    <a:pt x="61582" y="236816"/>
                  </a:lnTo>
                  <a:lnTo>
                    <a:pt x="58318" y="231343"/>
                  </a:lnTo>
                  <a:lnTo>
                    <a:pt x="43637" y="196126"/>
                  </a:lnTo>
                  <a:lnTo>
                    <a:pt x="40132" y="160020"/>
                  </a:lnTo>
                  <a:lnTo>
                    <a:pt x="47218" y="124409"/>
                  </a:lnTo>
                  <a:lnTo>
                    <a:pt x="78841" y="73101"/>
                  </a:lnTo>
                  <a:lnTo>
                    <a:pt x="116306" y="49745"/>
                  </a:lnTo>
                  <a:lnTo>
                    <a:pt x="177330" y="39497"/>
                  </a:lnTo>
                  <a:lnTo>
                    <a:pt x="209753" y="45986"/>
                  </a:lnTo>
                  <a:lnTo>
                    <a:pt x="250342" y="70421"/>
                  </a:lnTo>
                  <a:lnTo>
                    <a:pt x="284149" y="117398"/>
                  </a:lnTo>
                  <a:lnTo>
                    <a:pt x="293141" y="153822"/>
                  </a:lnTo>
                  <a:lnTo>
                    <a:pt x="290817" y="191668"/>
                  </a:lnTo>
                  <a:lnTo>
                    <a:pt x="276618" y="228803"/>
                  </a:lnTo>
                  <a:lnTo>
                    <a:pt x="248310" y="262115"/>
                  </a:lnTo>
                  <a:lnTo>
                    <a:pt x="209816" y="284530"/>
                  </a:lnTo>
                  <a:lnTo>
                    <a:pt x="177495" y="291490"/>
                  </a:lnTo>
                  <a:lnTo>
                    <a:pt x="162052" y="291274"/>
                  </a:lnTo>
                  <a:lnTo>
                    <a:pt x="158915" y="295503"/>
                  </a:lnTo>
                  <a:lnTo>
                    <a:pt x="157149" y="301650"/>
                  </a:lnTo>
                  <a:lnTo>
                    <a:pt x="161620" y="304673"/>
                  </a:lnTo>
                  <a:lnTo>
                    <a:pt x="169037" y="305612"/>
                  </a:lnTo>
                  <a:lnTo>
                    <a:pt x="186715" y="305308"/>
                  </a:lnTo>
                  <a:lnTo>
                    <a:pt x="201587" y="303568"/>
                  </a:lnTo>
                  <a:lnTo>
                    <a:pt x="194970" y="303860"/>
                  </a:lnTo>
                  <a:lnTo>
                    <a:pt x="201879" y="301294"/>
                  </a:lnTo>
                  <a:lnTo>
                    <a:pt x="211963" y="298170"/>
                  </a:lnTo>
                  <a:lnTo>
                    <a:pt x="219367" y="296189"/>
                  </a:lnTo>
                  <a:lnTo>
                    <a:pt x="228676" y="291998"/>
                  </a:lnTo>
                  <a:lnTo>
                    <a:pt x="244475" y="282194"/>
                  </a:lnTo>
                  <a:lnTo>
                    <a:pt x="276694" y="252234"/>
                  </a:lnTo>
                  <a:lnTo>
                    <a:pt x="298767" y="213436"/>
                  </a:lnTo>
                  <a:lnTo>
                    <a:pt x="307721" y="169710"/>
                  </a:lnTo>
                  <a:close/>
                </a:path>
                <a:path w="332104" h="331469">
                  <a:moveTo>
                    <a:pt x="330784" y="195745"/>
                  </a:moveTo>
                  <a:lnTo>
                    <a:pt x="330631" y="196176"/>
                  </a:lnTo>
                  <a:lnTo>
                    <a:pt x="330606" y="196342"/>
                  </a:lnTo>
                  <a:lnTo>
                    <a:pt x="330784" y="195745"/>
                  </a:lnTo>
                  <a:close/>
                </a:path>
                <a:path w="332104" h="331469">
                  <a:moveTo>
                    <a:pt x="331889" y="159816"/>
                  </a:moveTo>
                  <a:lnTo>
                    <a:pt x="327164" y="123024"/>
                  </a:lnTo>
                  <a:lnTo>
                    <a:pt x="317588" y="96380"/>
                  </a:lnTo>
                  <a:lnTo>
                    <a:pt x="317588" y="143535"/>
                  </a:lnTo>
                  <a:lnTo>
                    <a:pt x="316814" y="191846"/>
                  </a:lnTo>
                  <a:lnTo>
                    <a:pt x="302018" y="236588"/>
                  </a:lnTo>
                  <a:lnTo>
                    <a:pt x="274713" y="273278"/>
                  </a:lnTo>
                  <a:lnTo>
                    <a:pt x="226593" y="305676"/>
                  </a:lnTo>
                  <a:lnTo>
                    <a:pt x="161201" y="317931"/>
                  </a:lnTo>
                  <a:lnTo>
                    <a:pt x="142595" y="316280"/>
                  </a:lnTo>
                  <a:lnTo>
                    <a:pt x="132651" y="313931"/>
                  </a:lnTo>
                  <a:lnTo>
                    <a:pt x="126949" y="312585"/>
                  </a:lnTo>
                  <a:lnTo>
                    <a:pt x="112420" y="307492"/>
                  </a:lnTo>
                  <a:lnTo>
                    <a:pt x="97155" y="301688"/>
                  </a:lnTo>
                  <a:lnTo>
                    <a:pt x="89065" y="300405"/>
                  </a:lnTo>
                  <a:lnTo>
                    <a:pt x="80695" y="301485"/>
                  </a:lnTo>
                  <a:lnTo>
                    <a:pt x="72440" y="303809"/>
                  </a:lnTo>
                  <a:lnTo>
                    <a:pt x="64655" y="306247"/>
                  </a:lnTo>
                  <a:lnTo>
                    <a:pt x="59499" y="307708"/>
                  </a:lnTo>
                  <a:lnTo>
                    <a:pt x="54698" y="308622"/>
                  </a:lnTo>
                  <a:lnTo>
                    <a:pt x="40474" y="312534"/>
                  </a:lnTo>
                  <a:lnTo>
                    <a:pt x="43332" y="314756"/>
                  </a:lnTo>
                  <a:lnTo>
                    <a:pt x="34556" y="314350"/>
                  </a:lnTo>
                  <a:lnTo>
                    <a:pt x="35077" y="298183"/>
                  </a:lnTo>
                  <a:lnTo>
                    <a:pt x="39903" y="281787"/>
                  </a:lnTo>
                  <a:lnTo>
                    <a:pt x="43268" y="265671"/>
                  </a:lnTo>
                  <a:lnTo>
                    <a:pt x="39408" y="250240"/>
                  </a:lnTo>
                  <a:lnTo>
                    <a:pt x="25768" y="224790"/>
                  </a:lnTo>
                  <a:lnTo>
                    <a:pt x="16637" y="193484"/>
                  </a:lnTo>
                  <a:lnTo>
                    <a:pt x="14770" y="159816"/>
                  </a:lnTo>
                  <a:lnTo>
                    <a:pt x="14820" y="158432"/>
                  </a:lnTo>
                  <a:lnTo>
                    <a:pt x="19761" y="125018"/>
                  </a:lnTo>
                  <a:lnTo>
                    <a:pt x="43205" y="76034"/>
                  </a:lnTo>
                  <a:lnTo>
                    <a:pt x="71120" y="47256"/>
                  </a:lnTo>
                  <a:lnTo>
                    <a:pt x="118427" y="20396"/>
                  </a:lnTo>
                  <a:lnTo>
                    <a:pt x="151371" y="13855"/>
                  </a:lnTo>
                  <a:lnTo>
                    <a:pt x="185521" y="14605"/>
                  </a:lnTo>
                  <a:lnTo>
                    <a:pt x="231749" y="28702"/>
                  </a:lnTo>
                  <a:lnTo>
                    <a:pt x="269227" y="52019"/>
                  </a:lnTo>
                  <a:lnTo>
                    <a:pt x="295770" y="83908"/>
                  </a:lnTo>
                  <a:lnTo>
                    <a:pt x="317588" y="143535"/>
                  </a:lnTo>
                  <a:lnTo>
                    <a:pt x="317588" y="96380"/>
                  </a:lnTo>
                  <a:lnTo>
                    <a:pt x="298094" y="62039"/>
                  </a:lnTo>
                  <a:lnTo>
                    <a:pt x="261048" y="28486"/>
                  </a:lnTo>
                  <a:lnTo>
                    <a:pt x="222872" y="10147"/>
                  </a:lnTo>
                  <a:lnTo>
                    <a:pt x="168084" y="0"/>
                  </a:lnTo>
                  <a:lnTo>
                    <a:pt x="138976" y="1803"/>
                  </a:lnTo>
                  <a:lnTo>
                    <a:pt x="89458" y="16941"/>
                  </a:lnTo>
                  <a:lnTo>
                    <a:pt x="50139" y="47282"/>
                  </a:lnTo>
                  <a:lnTo>
                    <a:pt x="18986" y="88163"/>
                  </a:lnTo>
                  <a:lnTo>
                    <a:pt x="0" y="158432"/>
                  </a:lnTo>
                  <a:lnTo>
                    <a:pt x="3225" y="196761"/>
                  </a:lnTo>
                  <a:lnTo>
                    <a:pt x="19227" y="240372"/>
                  </a:lnTo>
                  <a:lnTo>
                    <a:pt x="29006" y="256603"/>
                  </a:lnTo>
                  <a:lnTo>
                    <a:pt x="31419" y="262140"/>
                  </a:lnTo>
                  <a:lnTo>
                    <a:pt x="31089" y="266776"/>
                  </a:lnTo>
                  <a:lnTo>
                    <a:pt x="29260" y="272110"/>
                  </a:lnTo>
                  <a:lnTo>
                    <a:pt x="27190" y="279717"/>
                  </a:lnTo>
                  <a:lnTo>
                    <a:pt x="26797" y="281800"/>
                  </a:lnTo>
                  <a:lnTo>
                    <a:pt x="26289" y="286194"/>
                  </a:lnTo>
                  <a:lnTo>
                    <a:pt x="22872" y="298259"/>
                  </a:lnTo>
                  <a:lnTo>
                    <a:pt x="20523" y="307428"/>
                  </a:lnTo>
                  <a:lnTo>
                    <a:pt x="18796" y="316966"/>
                  </a:lnTo>
                  <a:lnTo>
                    <a:pt x="18059" y="327240"/>
                  </a:lnTo>
                  <a:lnTo>
                    <a:pt x="43827" y="324866"/>
                  </a:lnTo>
                  <a:lnTo>
                    <a:pt x="64084" y="319798"/>
                  </a:lnTo>
                  <a:lnTo>
                    <a:pt x="79756" y="315125"/>
                  </a:lnTo>
                  <a:lnTo>
                    <a:pt x="83439" y="314756"/>
                  </a:lnTo>
                  <a:lnTo>
                    <a:pt x="91795" y="313931"/>
                  </a:lnTo>
                  <a:lnTo>
                    <a:pt x="92481" y="314032"/>
                  </a:lnTo>
                  <a:lnTo>
                    <a:pt x="99021" y="315925"/>
                  </a:lnTo>
                  <a:lnTo>
                    <a:pt x="100279" y="316458"/>
                  </a:lnTo>
                  <a:lnTo>
                    <a:pt x="122212" y="325374"/>
                  </a:lnTo>
                  <a:lnTo>
                    <a:pt x="148120" y="331304"/>
                  </a:lnTo>
                  <a:lnTo>
                    <a:pt x="179997" y="331025"/>
                  </a:lnTo>
                  <a:lnTo>
                    <a:pt x="210769" y="326390"/>
                  </a:lnTo>
                  <a:lnTo>
                    <a:pt x="263740" y="301485"/>
                  </a:lnTo>
                  <a:lnTo>
                    <a:pt x="310311" y="251675"/>
                  </a:lnTo>
                  <a:lnTo>
                    <a:pt x="325945" y="213639"/>
                  </a:lnTo>
                  <a:lnTo>
                    <a:pt x="326072" y="211442"/>
                  </a:lnTo>
                  <a:lnTo>
                    <a:pt x="326796" y="207797"/>
                  </a:lnTo>
                  <a:lnTo>
                    <a:pt x="329869" y="198361"/>
                  </a:lnTo>
                  <a:lnTo>
                    <a:pt x="330581" y="196342"/>
                  </a:lnTo>
                  <a:lnTo>
                    <a:pt x="330695" y="195745"/>
                  </a:lnTo>
                  <a:lnTo>
                    <a:pt x="331038" y="193484"/>
                  </a:lnTo>
                  <a:lnTo>
                    <a:pt x="331889" y="159816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070464" y="1918391"/>
              <a:ext cx="166827" cy="168245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6983852" y="3590685"/>
              <a:ext cx="332105" cy="369570"/>
            </a:xfrm>
            <a:custGeom>
              <a:avLst/>
              <a:gdLst/>
              <a:ahLst/>
              <a:cxnLst/>
              <a:rect l="l" t="t" r="r" b="b"/>
              <a:pathLst>
                <a:path w="332104" h="369570">
                  <a:moveTo>
                    <a:pt x="72132" y="39093"/>
                  </a:moveTo>
                  <a:lnTo>
                    <a:pt x="56479" y="40361"/>
                  </a:lnTo>
                  <a:lnTo>
                    <a:pt x="42933" y="49756"/>
                  </a:lnTo>
                  <a:lnTo>
                    <a:pt x="37429" y="59534"/>
                  </a:lnTo>
                  <a:lnTo>
                    <a:pt x="35509" y="74237"/>
                  </a:lnTo>
                  <a:lnTo>
                    <a:pt x="36018" y="89989"/>
                  </a:lnTo>
                  <a:lnTo>
                    <a:pt x="36345" y="104341"/>
                  </a:lnTo>
                  <a:lnTo>
                    <a:pt x="33875" y="114845"/>
                  </a:lnTo>
                  <a:lnTo>
                    <a:pt x="30629" y="118451"/>
                  </a:lnTo>
                  <a:lnTo>
                    <a:pt x="30298" y="118789"/>
                  </a:lnTo>
                  <a:lnTo>
                    <a:pt x="29737" y="119286"/>
                  </a:lnTo>
                  <a:lnTo>
                    <a:pt x="29387" y="119629"/>
                  </a:lnTo>
                  <a:lnTo>
                    <a:pt x="19945" y="128327"/>
                  </a:lnTo>
                  <a:lnTo>
                    <a:pt x="10950" y="137143"/>
                  </a:lnTo>
                  <a:lnTo>
                    <a:pt x="3826" y="147376"/>
                  </a:lnTo>
                  <a:lnTo>
                    <a:pt x="0" y="160330"/>
                  </a:lnTo>
                  <a:lnTo>
                    <a:pt x="1210" y="337432"/>
                  </a:lnTo>
                  <a:lnTo>
                    <a:pt x="30121" y="367960"/>
                  </a:lnTo>
                  <a:lnTo>
                    <a:pt x="43587" y="369490"/>
                  </a:lnTo>
                  <a:lnTo>
                    <a:pt x="57830" y="369335"/>
                  </a:lnTo>
                  <a:lnTo>
                    <a:pt x="134863" y="369335"/>
                  </a:lnTo>
                  <a:lnTo>
                    <a:pt x="137977" y="367949"/>
                  </a:lnTo>
                  <a:lnTo>
                    <a:pt x="141185" y="357956"/>
                  </a:lnTo>
                  <a:lnTo>
                    <a:pt x="134237" y="351098"/>
                  </a:lnTo>
                  <a:lnTo>
                    <a:pt x="132527" y="350809"/>
                  </a:lnTo>
                  <a:lnTo>
                    <a:pt x="35561" y="350648"/>
                  </a:lnTo>
                  <a:lnTo>
                    <a:pt x="35816" y="340309"/>
                  </a:lnTo>
                  <a:lnTo>
                    <a:pt x="38340" y="340309"/>
                  </a:lnTo>
                  <a:lnTo>
                    <a:pt x="42915" y="335621"/>
                  </a:lnTo>
                  <a:lnTo>
                    <a:pt x="45366" y="333227"/>
                  </a:lnTo>
                  <a:lnTo>
                    <a:pt x="16276" y="333227"/>
                  </a:lnTo>
                  <a:lnTo>
                    <a:pt x="15548" y="175288"/>
                  </a:lnTo>
                  <a:lnTo>
                    <a:pt x="53137" y="175288"/>
                  </a:lnTo>
                  <a:lnTo>
                    <a:pt x="51314" y="168074"/>
                  </a:lnTo>
                  <a:lnTo>
                    <a:pt x="51375" y="147376"/>
                  </a:lnTo>
                  <a:lnTo>
                    <a:pt x="51480" y="83971"/>
                  </a:lnTo>
                  <a:lnTo>
                    <a:pt x="52546" y="63627"/>
                  </a:lnTo>
                  <a:lnTo>
                    <a:pt x="60370" y="54949"/>
                  </a:lnTo>
                  <a:lnTo>
                    <a:pt x="81994" y="53170"/>
                  </a:lnTo>
                  <a:lnTo>
                    <a:pt x="152544" y="53170"/>
                  </a:lnTo>
                  <a:lnTo>
                    <a:pt x="209695" y="52590"/>
                  </a:lnTo>
                  <a:lnTo>
                    <a:pt x="293428" y="52590"/>
                  </a:lnTo>
                  <a:lnTo>
                    <a:pt x="280991" y="40500"/>
                  </a:lnTo>
                  <a:lnTo>
                    <a:pt x="279862" y="40225"/>
                  </a:lnTo>
                  <a:lnTo>
                    <a:pt x="89812" y="40225"/>
                  </a:lnTo>
                  <a:lnTo>
                    <a:pt x="72132" y="39093"/>
                  </a:lnTo>
                  <a:close/>
                </a:path>
                <a:path w="332104" h="369570">
                  <a:moveTo>
                    <a:pt x="276359" y="366719"/>
                  </a:moveTo>
                  <a:lnTo>
                    <a:pt x="233050" y="366719"/>
                  </a:lnTo>
                  <a:lnTo>
                    <a:pt x="265678" y="367323"/>
                  </a:lnTo>
                  <a:lnTo>
                    <a:pt x="276359" y="366719"/>
                  </a:lnTo>
                  <a:close/>
                </a:path>
                <a:path w="332104" h="369570">
                  <a:moveTo>
                    <a:pt x="203490" y="352148"/>
                  </a:moveTo>
                  <a:lnTo>
                    <a:pt x="197327" y="352997"/>
                  </a:lnTo>
                  <a:lnTo>
                    <a:pt x="195667" y="354912"/>
                  </a:lnTo>
                  <a:lnTo>
                    <a:pt x="194461" y="357956"/>
                  </a:lnTo>
                  <a:lnTo>
                    <a:pt x="196786" y="364930"/>
                  </a:lnTo>
                  <a:lnTo>
                    <a:pt x="201314" y="367293"/>
                  </a:lnTo>
                  <a:lnTo>
                    <a:pt x="212063" y="367177"/>
                  </a:lnTo>
                  <a:lnTo>
                    <a:pt x="233050" y="366719"/>
                  </a:lnTo>
                  <a:lnTo>
                    <a:pt x="276359" y="366719"/>
                  </a:lnTo>
                  <a:lnTo>
                    <a:pt x="296099" y="365601"/>
                  </a:lnTo>
                  <a:lnTo>
                    <a:pt x="319529" y="356515"/>
                  </a:lnTo>
                  <a:lnTo>
                    <a:pt x="321816" y="352300"/>
                  </a:lnTo>
                  <a:lnTo>
                    <a:pt x="218207" y="352300"/>
                  </a:lnTo>
                  <a:lnTo>
                    <a:pt x="203490" y="352148"/>
                  </a:lnTo>
                  <a:close/>
                </a:path>
                <a:path w="332104" h="369570">
                  <a:moveTo>
                    <a:pt x="245206" y="270045"/>
                  </a:moveTo>
                  <a:lnTo>
                    <a:pt x="225236" y="270045"/>
                  </a:lnTo>
                  <a:lnTo>
                    <a:pt x="235306" y="280322"/>
                  </a:lnTo>
                  <a:lnTo>
                    <a:pt x="252187" y="299377"/>
                  </a:lnTo>
                  <a:lnTo>
                    <a:pt x="256204" y="303362"/>
                  </a:lnTo>
                  <a:lnTo>
                    <a:pt x="257950" y="304773"/>
                  </a:lnTo>
                  <a:lnTo>
                    <a:pt x="262087" y="309118"/>
                  </a:lnTo>
                  <a:lnTo>
                    <a:pt x="273737" y="320101"/>
                  </a:lnTo>
                  <a:lnTo>
                    <a:pt x="285542" y="330800"/>
                  </a:lnTo>
                  <a:lnTo>
                    <a:pt x="294739" y="341358"/>
                  </a:lnTo>
                  <a:lnTo>
                    <a:pt x="298566" y="351918"/>
                  </a:lnTo>
                  <a:lnTo>
                    <a:pt x="218207" y="352300"/>
                  </a:lnTo>
                  <a:lnTo>
                    <a:pt x="321816" y="352300"/>
                  </a:lnTo>
                  <a:lnTo>
                    <a:pt x="331189" y="335027"/>
                  </a:lnTo>
                  <a:lnTo>
                    <a:pt x="331191" y="334440"/>
                  </a:lnTo>
                  <a:lnTo>
                    <a:pt x="308761" y="334440"/>
                  </a:lnTo>
                  <a:lnTo>
                    <a:pt x="308066" y="332780"/>
                  </a:lnTo>
                  <a:lnTo>
                    <a:pt x="303966" y="329177"/>
                  </a:lnTo>
                  <a:lnTo>
                    <a:pt x="284035" y="310098"/>
                  </a:lnTo>
                  <a:lnTo>
                    <a:pt x="260797" y="286304"/>
                  </a:lnTo>
                  <a:lnTo>
                    <a:pt x="245206" y="270045"/>
                  </a:lnTo>
                  <a:close/>
                </a:path>
                <a:path w="332104" h="369570">
                  <a:moveTo>
                    <a:pt x="38340" y="340309"/>
                  </a:moveTo>
                  <a:lnTo>
                    <a:pt x="35816" y="340309"/>
                  </a:lnTo>
                  <a:lnTo>
                    <a:pt x="37490" y="341180"/>
                  </a:lnTo>
                  <a:lnTo>
                    <a:pt x="38340" y="340309"/>
                  </a:lnTo>
                  <a:close/>
                </a:path>
                <a:path w="332104" h="369570">
                  <a:moveTo>
                    <a:pt x="331820" y="173557"/>
                  </a:moveTo>
                  <a:lnTo>
                    <a:pt x="313837" y="173557"/>
                  </a:lnTo>
                  <a:lnTo>
                    <a:pt x="316533" y="200351"/>
                  </a:lnTo>
                  <a:lnTo>
                    <a:pt x="317358" y="241494"/>
                  </a:lnTo>
                  <a:lnTo>
                    <a:pt x="317452" y="260061"/>
                  </a:lnTo>
                  <a:lnTo>
                    <a:pt x="317028" y="302752"/>
                  </a:lnTo>
                  <a:lnTo>
                    <a:pt x="315144" y="334146"/>
                  </a:lnTo>
                  <a:lnTo>
                    <a:pt x="308761" y="334440"/>
                  </a:lnTo>
                  <a:lnTo>
                    <a:pt x="331191" y="334440"/>
                  </a:lnTo>
                  <a:lnTo>
                    <a:pt x="331820" y="173557"/>
                  </a:lnTo>
                  <a:close/>
                </a:path>
                <a:path w="332104" h="369570">
                  <a:moveTo>
                    <a:pt x="53137" y="175288"/>
                  </a:moveTo>
                  <a:lnTo>
                    <a:pt x="15548" y="175288"/>
                  </a:lnTo>
                  <a:lnTo>
                    <a:pt x="33896" y="187630"/>
                  </a:lnTo>
                  <a:lnTo>
                    <a:pt x="61107" y="213289"/>
                  </a:lnTo>
                  <a:lnTo>
                    <a:pt x="85850" y="239754"/>
                  </a:lnTo>
                  <a:lnTo>
                    <a:pt x="96790" y="254513"/>
                  </a:lnTo>
                  <a:lnTo>
                    <a:pt x="94959" y="260061"/>
                  </a:lnTo>
                  <a:lnTo>
                    <a:pt x="90252" y="266306"/>
                  </a:lnTo>
                  <a:lnTo>
                    <a:pt x="84633" y="272116"/>
                  </a:lnTo>
                  <a:lnTo>
                    <a:pt x="80072" y="276362"/>
                  </a:lnTo>
                  <a:lnTo>
                    <a:pt x="74596" y="281548"/>
                  </a:lnTo>
                  <a:lnTo>
                    <a:pt x="69774" y="286445"/>
                  </a:lnTo>
                  <a:lnTo>
                    <a:pt x="60405" y="296338"/>
                  </a:lnTo>
                  <a:lnTo>
                    <a:pt x="51294" y="305639"/>
                  </a:lnTo>
                  <a:lnTo>
                    <a:pt x="38665" y="317711"/>
                  </a:lnTo>
                  <a:lnTo>
                    <a:pt x="25875" y="328318"/>
                  </a:lnTo>
                  <a:lnTo>
                    <a:pt x="16276" y="333227"/>
                  </a:lnTo>
                  <a:lnTo>
                    <a:pt x="45366" y="333227"/>
                  </a:lnTo>
                  <a:lnTo>
                    <a:pt x="112121" y="268013"/>
                  </a:lnTo>
                  <a:lnTo>
                    <a:pt x="137563" y="268013"/>
                  </a:lnTo>
                  <a:lnTo>
                    <a:pt x="128449" y="260061"/>
                  </a:lnTo>
                  <a:lnTo>
                    <a:pt x="119921" y="251421"/>
                  </a:lnTo>
                  <a:lnTo>
                    <a:pt x="112066" y="243955"/>
                  </a:lnTo>
                  <a:lnTo>
                    <a:pt x="104317" y="235954"/>
                  </a:lnTo>
                  <a:lnTo>
                    <a:pt x="96031" y="225627"/>
                  </a:lnTo>
                  <a:lnTo>
                    <a:pt x="79943" y="207894"/>
                  </a:lnTo>
                  <a:lnTo>
                    <a:pt x="65727" y="196026"/>
                  </a:lnTo>
                  <a:lnTo>
                    <a:pt x="55484" y="184570"/>
                  </a:lnTo>
                  <a:lnTo>
                    <a:pt x="53137" y="175288"/>
                  </a:lnTo>
                  <a:close/>
                </a:path>
                <a:path w="332104" h="369570">
                  <a:moveTo>
                    <a:pt x="137563" y="268013"/>
                  </a:moveTo>
                  <a:lnTo>
                    <a:pt x="112121" y="268013"/>
                  </a:lnTo>
                  <a:lnTo>
                    <a:pt x="128940" y="281693"/>
                  </a:lnTo>
                  <a:lnTo>
                    <a:pt x="146743" y="298694"/>
                  </a:lnTo>
                  <a:lnTo>
                    <a:pt x="168523" y="305253"/>
                  </a:lnTo>
                  <a:lnTo>
                    <a:pt x="197276" y="287604"/>
                  </a:lnTo>
                  <a:lnTo>
                    <a:pt x="198673" y="286328"/>
                  </a:lnTo>
                  <a:lnTo>
                    <a:pt x="173478" y="286328"/>
                  </a:lnTo>
                  <a:lnTo>
                    <a:pt x="155607" y="283733"/>
                  </a:lnTo>
                  <a:lnTo>
                    <a:pt x="137563" y="268013"/>
                  </a:lnTo>
                  <a:close/>
                </a:path>
                <a:path w="332104" h="369570">
                  <a:moveTo>
                    <a:pt x="293428" y="52590"/>
                  </a:moveTo>
                  <a:lnTo>
                    <a:pt x="209695" y="52590"/>
                  </a:lnTo>
                  <a:lnTo>
                    <a:pt x="253052" y="53268"/>
                  </a:lnTo>
                  <a:lnTo>
                    <a:pt x="275004" y="56204"/>
                  </a:lnTo>
                  <a:lnTo>
                    <a:pt x="279810" y="68851"/>
                  </a:lnTo>
                  <a:lnTo>
                    <a:pt x="281206" y="89989"/>
                  </a:lnTo>
                  <a:lnTo>
                    <a:pt x="281243" y="92735"/>
                  </a:lnTo>
                  <a:lnTo>
                    <a:pt x="280969" y="114274"/>
                  </a:lnTo>
                  <a:lnTo>
                    <a:pt x="280516" y="130868"/>
                  </a:lnTo>
                  <a:lnTo>
                    <a:pt x="279812" y="172257"/>
                  </a:lnTo>
                  <a:lnTo>
                    <a:pt x="276619" y="186349"/>
                  </a:lnTo>
                  <a:lnTo>
                    <a:pt x="269312" y="191365"/>
                  </a:lnTo>
                  <a:lnTo>
                    <a:pt x="256266" y="205528"/>
                  </a:lnTo>
                  <a:lnTo>
                    <a:pt x="249026" y="216443"/>
                  </a:lnTo>
                  <a:lnTo>
                    <a:pt x="242607" y="216443"/>
                  </a:lnTo>
                  <a:lnTo>
                    <a:pt x="237006" y="221908"/>
                  </a:lnTo>
                  <a:lnTo>
                    <a:pt x="236545" y="222477"/>
                  </a:lnTo>
                  <a:lnTo>
                    <a:pt x="236232" y="222819"/>
                  </a:lnTo>
                  <a:lnTo>
                    <a:pt x="222714" y="238789"/>
                  </a:lnTo>
                  <a:lnTo>
                    <a:pt x="217082" y="245930"/>
                  </a:lnTo>
                  <a:lnTo>
                    <a:pt x="213540" y="249513"/>
                  </a:lnTo>
                  <a:lnTo>
                    <a:pt x="210267" y="252131"/>
                  </a:lnTo>
                  <a:lnTo>
                    <a:pt x="205441" y="256379"/>
                  </a:lnTo>
                  <a:lnTo>
                    <a:pt x="188104" y="274889"/>
                  </a:lnTo>
                  <a:lnTo>
                    <a:pt x="173478" y="286328"/>
                  </a:lnTo>
                  <a:lnTo>
                    <a:pt x="198673" y="286328"/>
                  </a:lnTo>
                  <a:lnTo>
                    <a:pt x="214914" y="271490"/>
                  </a:lnTo>
                  <a:lnTo>
                    <a:pt x="225236" y="270045"/>
                  </a:lnTo>
                  <a:lnTo>
                    <a:pt x="245206" y="270045"/>
                  </a:lnTo>
                  <a:lnTo>
                    <a:pt x="241378" y="266052"/>
                  </a:lnTo>
                  <a:lnTo>
                    <a:pt x="232092" y="256756"/>
                  </a:lnTo>
                  <a:lnTo>
                    <a:pt x="243862" y="241494"/>
                  </a:lnTo>
                  <a:lnTo>
                    <a:pt x="267560" y="216443"/>
                  </a:lnTo>
                  <a:lnTo>
                    <a:pt x="249026" y="216443"/>
                  </a:lnTo>
                  <a:lnTo>
                    <a:pt x="242730" y="216324"/>
                  </a:lnTo>
                  <a:lnTo>
                    <a:pt x="267673" y="216324"/>
                  </a:lnTo>
                  <a:lnTo>
                    <a:pt x="269687" y="214195"/>
                  </a:lnTo>
                  <a:lnTo>
                    <a:pt x="297150" y="187377"/>
                  </a:lnTo>
                  <a:lnTo>
                    <a:pt x="313837" y="173557"/>
                  </a:lnTo>
                  <a:lnTo>
                    <a:pt x="331820" y="173557"/>
                  </a:lnTo>
                  <a:lnTo>
                    <a:pt x="331862" y="162764"/>
                  </a:lnTo>
                  <a:lnTo>
                    <a:pt x="331430" y="155036"/>
                  </a:lnTo>
                  <a:lnTo>
                    <a:pt x="330448" y="151283"/>
                  </a:lnTo>
                  <a:lnTo>
                    <a:pt x="327960" y="148152"/>
                  </a:lnTo>
                  <a:lnTo>
                    <a:pt x="323010" y="142287"/>
                  </a:lnTo>
                  <a:lnTo>
                    <a:pt x="297458" y="111607"/>
                  </a:lnTo>
                  <a:lnTo>
                    <a:pt x="295165" y="92735"/>
                  </a:lnTo>
                  <a:lnTo>
                    <a:pt x="296452" y="71984"/>
                  </a:lnTo>
                  <a:lnTo>
                    <a:pt x="294115" y="53258"/>
                  </a:lnTo>
                  <a:lnTo>
                    <a:pt x="293428" y="52590"/>
                  </a:lnTo>
                  <a:close/>
                </a:path>
                <a:path w="332104" h="369570">
                  <a:moveTo>
                    <a:pt x="152544" y="53170"/>
                  </a:moveTo>
                  <a:lnTo>
                    <a:pt x="81994" y="53170"/>
                  </a:lnTo>
                  <a:lnTo>
                    <a:pt x="124463" y="53521"/>
                  </a:lnTo>
                  <a:lnTo>
                    <a:pt x="152544" y="53170"/>
                  </a:lnTo>
                  <a:close/>
                </a:path>
                <a:path w="332104" h="369570">
                  <a:moveTo>
                    <a:pt x="122553" y="34962"/>
                  </a:moveTo>
                  <a:lnTo>
                    <a:pt x="109440" y="38027"/>
                  </a:lnTo>
                  <a:lnTo>
                    <a:pt x="89812" y="40225"/>
                  </a:lnTo>
                  <a:lnTo>
                    <a:pt x="279862" y="40225"/>
                  </a:lnTo>
                  <a:lnTo>
                    <a:pt x="274977" y="39036"/>
                  </a:lnTo>
                  <a:lnTo>
                    <a:pt x="172140" y="39036"/>
                  </a:lnTo>
                  <a:lnTo>
                    <a:pt x="159441" y="38545"/>
                  </a:lnTo>
                  <a:lnTo>
                    <a:pt x="149029" y="38020"/>
                  </a:lnTo>
                  <a:lnTo>
                    <a:pt x="135323" y="36776"/>
                  </a:lnTo>
                  <a:lnTo>
                    <a:pt x="128839" y="35151"/>
                  </a:lnTo>
                  <a:lnTo>
                    <a:pt x="122553" y="34962"/>
                  </a:lnTo>
                  <a:close/>
                </a:path>
                <a:path w="332104" h="369570">
                  <a:moveTo>
                    <a:pt x="194922" y="33055"/>
                  </a:moveTo>
                  <a:lnTo>
                    <a:pt x="192043" y="35663"/>
                  </a:lnTo>
                  <a:lnTo>
                    <a:pt x="184037" y="38430"/>
                  </a:lnTo>
                  <a:lnTo>
                    <a:pt x="172140" y="39036"/>
                  </a:lnTo>
                  <a:lnTo>
                    <a:pt x="274977" y="39036"/>
                  </a:lnTo>
                  <a:lnTo>
                    <a:pt x="271502" y="38190"/>
                  </a:lnTo>
                  <a:lnTo>
                    <a:pt x="268287" y="37994"/>
                  </a:lnTo>
                  <a:lnTo>
                    <a:pt x="237830" y="37994"/>
                  </a:lnTo>
                  <a:lnTo>
                    <a:pt x="225786" y="37688"/>
                  </a:lnTo>
                  <a:lnTo>
                    <a:pt x="219972" y="36026"/>
                  </a:lnTo>
                  <a:lnTo>
                    <a:pt x="218583" y="34719"/>
                  </a:lnTo>
                  <a:lnTo>
                    <a:pt x="199703" y="34719"/>
                  </a:lnTo>
                  <a:lnTo>
                    <a:pt x="194922" y="33055"/>
                  </a:lnTo>
                  <a:close/>
                </a:path>
                <a:path w="332104" h="369570">
                  <a:moveTo>
                    <a:pt x="260423" y="37515"/>
                  </a:moveTo>
                  <a:lnTo>
                    <a:pt x="237830" y="37994"/>
                  </a:lnTo>
                  <a:lnTo>
                    <a:pt x="268287" y="37994"/>
                  </a:lnTo>
                  <a:lnTo>
                    <a:pt x="260423" y="37515"/>
                  </a:lnTo>
                  <a:close/>
                </a:path>
                <a:path w="332104" h="369570">
                  <a:moveTo>
                    <a:pt x="201887" y="18105"/>
                  </a:moveTo>
                  <a:lnTo>
                    <a:pt x="180371" y="18105"/>
                  </a:lnTo>
                  <a:lnTo>
                    <a:pt x="199703" y="34719"/>
                  </a:lnTo>
                  <a:lnTo>
                    <a:pt x="218583" y="34719"/>
                  </a:lnTo>
                  <a:lnTo>
                    <a:pt x="216008" y="32294"/>
                  </a:lnTo>
                  <a:lnTo>
                    <a:pt x="201887" y="18105"/>
                  </a:lnTo>
                  <a:close/>
                </a:path>
                <a:path w="332104" h="369570">
                  <a:moveTo>
                    <a:pt x="172428" y="0"/>
                  </a:moveTo>
                  <a:lnTo>
                    <a:pt x="145249" y="1307"/>
                  </a:lnTo>
                  <a:lnTo>
                    <a:pt x="139753" y="8708"/>
                  </a:lnTo>
                  <a:lnTo>
                    <a:pt x="134132" y="14470"/>
                  </a:lnTo>
                  <a:lnTo>
                    <a:pt x="129407" y="18759"/>
                  </a:lnTo>
                  <a:lnTo>
                    <a:pt x="126598" y="21741"/>
                  </a:lnTo>
                  <a:lnTo>
                    <a:pt x="122007" y="34593"/>
                  </a:lnTo>
                  <a:lnTo>
                    <a:pt x="136704" y="29902"/>
                  </a:lnTo>
                  <a:lnTo>
                    <a:pt x="145151" y="21631"/>
                  </a:lnTo>
                  <a:lnTo>
                    <a:pt x="155596" y="14247"/>
                  </a:lnTo>
                  <a:lnTo>
                    <a:pt x="176288" y="12215"/>
                  </a:lnTo>
                  <a:lnTo>
                    <a:pt x="196026" y="12215"/>
                  </a:lnTo>
                  <a:lnTo>
                    <a:pt x="195381" y="11567"/>
                  </a:lnTo>
                  <a:lnTo>
                    <a:pt x="186078" y="3197"/>
                  </a:lnTo>
                  <a:lnTo>
                    <a:pt x="172428" y="0"/>
                  </a:lnTo>
                  <a:close/>
                </a:path>
                <a:path w="332104" h="369570">
                  <a:moveTo>
                    <a:pt x="196026" y="12215"/>
                  </a:moveTo>
                  <a:lnTo>
                    <a:pt x="176288" y="12215"/>
                  </a:lnTo>
                  <a:lnTo>
                    <a:pt x="181508" y="21089"/>
                  </a:lnTo>
                  <a:lnTo>
                    <a:pt x="180371" y="18105"/>
                  </a:lnTo>
                  <a:lnTo>
                    <a:pt x="201887" y="18105"/>
                  </a:lnTo>
                  <a:lnTo>
                    <a:pt x="196026" y="12215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083799" y="3673650"/>
              <a:ext cx="132115" cy="135608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5517191" y="1873949"/>
              <a:ext cx="294005" cy="295910"/>
            </a:xfrm>
            <a:custGeom>
              <a:avLst/>
              <a:gdLst/>
              <a:ahLst/>
              <a:cxnLst/>
              <a:rect l="l" t="t" r="r" b="b"/>
              <a:pathLst>
                <a:path w="294004" h="295910">
                  <a:moveTo>
                    <a:pt x="61131" y="0"/>
                  </a:moveTo>
                  <a:lnTo>
                    <a:pt x="44992" y="3072"/>
                  </a:lnTo>
                  <a:lnTo>
                    <a:pt x="20321" y="22714"/>
                  </a:lnTo>
                  <a:lnTo>
                    <a:pt x="4976" y="49464"/>
                  </a:lnTo>
                  <a:lnTo>
                    <a:pt x="0" y="79476"/>
                  </a:lnTo>
                  <a:lnTo>
                    <a:pt x="6432" y="108905"/>
                  </a:lnTo>
                  <a:lnTo>
                    <a:pt x="19766" y="129849"/>
                  </a:lnTo>
                  <a:lnTo>
                    <a:pt x="39372" y="152087"/>
                  </a:lnTo>
                  <a:lnTo>
                    <a:pt x="60995" y="173485"/>
                  </a:lnTo>
                  <a:lnTo>
                    <a:pt x="80377" y="191910"/>
                  </a:lnTo>
                  <a:lnTo>
                    <a:pt x="158317" y="270805"/>
                  </a:lnTo>
                  <a:lnTo>
                    <a:pt x="179250" y="286787"/>
                  </a:lnTo>
                  <a:lnTo>
                    <a:pt x="199805" y="294568"/>
                  </a:lnTo>
                  <a:lnTo>
                    <a:pt x="221296" y="295817"/>
                  </a:lnTo>
                  <a:lnTo>
                    <a:pt x="245041" y="292203"/>
                  </a:lnTo>
                  <a:lnTo>
                    <a:pt x="261580" y="284650"/>
                  </a:lnTo>
                  <a:lnTo>
                    <a:pt x="263830" y="282827"/>
                  </a:lnTo>
                  <a:lnTo>
                    <a:pt x="221561" y="282827"/>
                  </a:lnTo>
                  <a:lnTo>
                    <a:pt x="196918" y="279129"/>
                  </a:lnTo>
                  <a:lnTo>
                    <a:pt x="174611" y="265513"/>
                  </a:lnTo>
                  <a:lnTo>
                    <a:pt x="63914" y="155331"/>
                  </a:lnTo>
                  <a:lnTo>
                    <a:pt x="59752" y="151274"/>
                  </a:lnTo>
                  <a:lnTo>
                    <a:pt x="57556" y="148919"/>
                  </a:lnTo>
                  <a:lnTo>
                    <a:pt x="48333" y="138674"/>
                  </a:lnTo>
                  <a:lnTo>
                    <a:pt x="46385" y="138156"/>
                  </a:lnTo>
                  <a:lnTo>
                    <a:pt x="16294" y="92303"/>
                  </a:lnTo>
                  <a:lnTo>
                    <a:pt x="15976" y="71386"/>
                  </a:lnTo>
                  <a:lnTo>
                    <a:pt x="20422" y="51577"/>
                  </a:lnTo>
                  <a:lnTo>
                    <a:pt x="28799" y="38359"/>
                  </a:lnTo>
                  <a:lnTo>
                    <a:pt x="52501" y="38359"/>
                  </a:lnTo>
                  <a:lnTo>
                    <a:pt x="48708" y="34832"/>
                  </a:lnTo>
                  <a:lnTo>
                    <a:pt x="44784" y="29147"/>
                  </a:lnTo>
                  <a:lnTo>
                    <a:pt x="44254" y="23092"/>
                  </a:lnTo>
                  <a:lnTo>
                    <a:pt x="47422" y="18302"/>
                  </a:lnTo>
                  <a:lnTo>
                    <a:pt x="53910" y="15385"/>
                  </a:lnTo>
                  <a:lnTo>
                    <a:pt x="85918" y="15385"/>
                  </a:lnTo>
                  <a:lnTo>
                    <a:pt x="74795" y="5714"/>
                  </a:lnTo>
                  <a:lnTo>
                    <a:pt x="61131" y="0"/>
                  </a:lnTo>
                  <a:close/>
                </a:path>
                <a:path w="294004" h="295910">
                  <a:moveTo>
                    <a:pt x="249497" y="180451"/>
                  </a:moveTo>
                  <a:lnTo>
                    <a:pt x="222880" y="180451"/>
                  </a:lnTo>
                  <a:lnTo>
                    <a:pt x="230805" y="183393"/>
                  </a:lnTo>
                  <a:lnTo>
                    <a:pt x="237848" y="189027"/>
                  </a:lnTo>
                  <a:lnTo>
                    <a:pt x="248721" y="200195"/>
                  </a:lnTo>
                  <a:lnTo>
                    <a:pt x="254407" y="205929"/>
                  </a:lnTo>
                  <a:lnTo>
                    <a:pt x="259793" y="211253"/>
                  </a:lnTo>
                  <a:lnTo>
                    <a:pt x="273112" y="224097"/>
                  </a:lnTo>
                  <a:lnTo>
                    <a:pt x="280705" y="235145"/>
                  </a:lnTo>
                  <a:lnTo>
                    <a:pt x="279374" y="247489"/>
                  </a:lnTo>
                  <a:lnTo>
                    <a:pt x="265920" y="264223"/>
                  </a:lnTo>
                  <a:lnTo>
                    <a:pt x="245556" y="277545"/>
                  </a:lnTo>
                  <a:lnTo>
                    <a:pt x="221561" y="282827"/>
                  </a:lnTo>
                  <a:lnTo>
                    <a:pt x="263830" y="282827"/>
                  </a:lnTo>
                  <a:lnTo>
                    <a:pt x="280717" y="269143"/>
                  </a:lnTo>
                  <a:lnTo>
                    <a:pt x="293922" y="248329"/>
                  </a:lnTo>
                  <a:lnTo>
                    <a:pt x="292669" y="224853"/>
                  </a:lnTo>
                  <a:lnTo>
                    <a:pt x="282903" y="213263"/>
                  </a:lnTo>
                  <a:lnTo>
                    <a:pt x="264100" y="194216"/>
                  </a:lnTo>
                  <a:lnTo>
                    <a:pt x="249497" y="180451"/>
                  </a:lnTo>
                  <a:close/>
                </a:path>
                <a:path w="294004" h="295910">
                  <a:moveTo>
                    <a:pt x="215914" y="200832"/>
                  </a:moveTo>
                  <a:lnTo>
                    <a:pt x="190609" y="200832"/>
                  </a:lnTo>
                  <a:lnTo>
                    <a:pt x="201099" y="205929"/>
                  </a:lnTo>
                  <a:lnTo>
                    <a:pt x="208487" y="213668"/>
                  </a:lnTo>
                  <a:lnTo>
                    <a:pt x="220297" y="226507"/>
                  </a:lnTo>
                  <a:lnTo>
                    <a:pt x="232122" y="238752"/>
                  </a:lnTo>
                  <a:lnTo>
                    <a:pt x="239555" y="244711"/>
                  </a:lnTo>
                  <a:lnTo>
                    <a:pt x="249894" y="247235"/>
                  </a:lnTo>
                  <a:lnTo>
                    <a:pt x="246268" y="243916"/>
                  </a:lnTo>
                  <a:lnTo>
                    <a:pt x="247305" y="243225"/>
                  </a:lnTo>
                  <a:lnTo>
                    <a:pt x="248935" y="236728"/>
                  </a:lnTo>
                  <a:lnTo>
                    <a:pt x="245762" y="230394"/>
                  </a:lnTo>
                  <a:lnTo>
                    <a:pt x="238969" y="223371"/>
                  </a:lnTo>
                  <a:lnTo>
                    <a:pt x="229740" y="214813"/>
                  </a:lnTo>
                  <a:lnTo>
                    <a:pt x="224179" y="209497"/>
                  </a:lnTo>
                  <a:lnTo>
                    <a:pt x="221310" y="205914"/>
                  </a:lnTo>
                  <a:lnTo>
                    <a:pt x="215914" y="200832"/>
                  </a:lnTo>
                  <a:close/>
                </a:path>
                <a:path w="294004" h="295910">
                  <a:moveTo>
                    <a:pt x="85918" y="15385"/>
                  </a:moveTo>
                  <a:lnTo>
                    <a:pt x="53910" y="15385"/>
                  </a:lnTo>
                  <a:lnTo>
                    <a:pt x="62784" y="16721"/>
                  </a:lnTo>
                  <a:lnTo>
                    <a:pt x="73108" y="24690"/>
                  </a:lnTo>
                  <a:lnTo>
                    <a:pt x="83003" y="34657"/>
                  </a:lnTo>
                  <a:lnTo>
                    <a:pt x="96623" y="47628"/>
                  </a:lnTo>
                  <a:lnTo>
                    <a:pt x="109437" y="60238"/>
                  </a:lnTo>
                  <a:lnTo>
                    <a:pt x="116917" y="69118"/>
                  </a:lnTo>
                  <a:lnTo>
                    <a:pt x="117335" y="83878"/>
                  </a:lnTo>
                  <a:lnTo>
                    <a:pt x="107053" y="96445"/>
                  </a:lnTo>
                  <a:lnTo>
                    <a:pt x="97698" y="110938"/>
                  </a:lnTo>
                  <a:lnTo>
                    <a:pt x="121423" y="154212"/>
                  </a:lnTo>
                  <a:lnTo>
                    <a:pt x="149604" y="179375"/>
                  </a:lnTo>
                  <a:lnTo>
                    <a:pt x="150731" y="181060"/>
                  </a:lnTo>
                  <a:lnTo>
                    <a:pt x="154802" y="185787"/>
                  </a:lnTo>
                  <a:lnTo>
                    <a:pt x="170115" y="198924"/>
                  </a:lnTo>
                  <a:lnTo>
                    <a:pt x="181165" y="201217"/>
                  </a:lnTo>
                  <a:lnTo>
                    <a:pt x="190609" y="200832"/>
                  </a:lnTo>
                  <a:lnTo>
                    <a:pt x="215914" y="200832"/>
                  </a:lnTo>
                  <a:lnTo>
                    <a:pt x="210826" y="196040"/>
                  </a:lnTo>
                  <a:lnTo>
                    <a:pt x="206729" y="195045"/>
                  </a:lnTo>
                  <a:lnTo>
                    <a:pt x="205548" y="186035"/>
                  </a:lnTo>
                  <a:lnTo>
                    <a:pt x="206891" y="185275"/>
                  </a:lnTo>
                  <a:lnTo>
                    <a:pt x="182720" y="185275"/>
                  </a:lnTo>
                  <a:lnTo>
                    <a:pt x="174691" y="184814"/>
                  </a:lnTo>
                  <a:lnTo>
                    <a:pt x="163248" y="177359"/>
                  </a:lnTo>
                  <a:lnTo>
                    <a:pt x="160357" y="174948"/>
                  </a:lnTo>
                  <a:lnTo>
                    <a:pt x="158896" y="173305"/>
                  </a:lnTo>
                  <a:lnTo>
                    <a:pt x="126114" y="137298"/>
                  </a:lnTo>
                  <a:lnTo>
                    <a:pt x="124333" y="135631"/>
                  </a:lnTo>
                  <a:lnTo>
                    <a:pt x="117017" y="129659"/>
                  </a:lnTo>
                  <a:lnTo>
                    <a:pt x="115675" y="127787"/>
                  </a:lnTo>
                  <a:lnTo>
                    <a:pt x="114907" y="111295"/>
                  </a:lnTo>
                  <a:lnTo>
                    <a:pt x="126070" y="94170"/>
                  </a:lnTo>
                  <a:lnTo>
                    <a:pt x="132305" y="73171"/>
                  </a:lnTo>
                  <a:lnTo>
                    <a:pt x="116751" y="45060"/>
                  </a:lnTo>
                  <a:lnTo>
                    <a:pt x="96277" y="25789"/>
                  </a:lnTo>
                  <a:lnTo>
                    <a:pt x="86380" y="15786"/>
                  </a:lnTo>
                  <a:lnTo>
                    <a:pt x="85918" y="15385"/>
                  </a:lnTo>
                  <a:close/>
                </a:path>
                <a:path w="294004" h="295910">
                  <a:moveTo>
                    <a:pt x="223009" y="164298"/>
                  </a:moveTo>
                  <a:lnTo>
                    <a:pt x="213835" y="165305"/>
                  </a:lnTo>
                  <a:lnTo>
                    <a:pt x="205580" y="168832"/>
                  </a:lnTo>
                  <a:lnTo>
                    <a:pt x="198057" y="173932"/>
                  </a:lnTo>
                  <a:lnTo>
                    <a:pt x="189715" y="180922"/>
                  </a:lnTo>
                  <a:lnTo>
                    <a:pt x="182720" y="185275"/>
                  </a:lnTo>
                  <a:lnTo>
                    <a:pt x="206891" y="185275"/>
                  </a:lnTo>
                  <a:lnTo>
                    <a:pt x="214364" y="181049"/>
                  </a:lnTo>
                  <a:lnTo>
                    <a:pt x="222880" y="180451"/>
                  </a:lnTo>
                  <a:lnTo>
                    <a:pt x="249497" y="180451"/>
                  </a:lnTo>
                  <a:lnTo>
                    <a:pt x="244717" y="175948"/>
                  </a:lnTo>
                  <a:lnTo>
                    <a:pt x="233283" y="166757"/>
                  </a:lnTo>
                  <a:lnTo>
                    <a:pt x="223009" y="164298"/>
                  </a:lnTo>
                  <a:close/>
                </a:path>
                <a:path w="294004" h="295910">
                  <a:moveTo>
                    <a:pt x="52501" y="38359"/>
                  </a:moveTo>
                  <a:lnTo>
                    <a:pt x="28799" y="38359"/>
                  </a:lnTo>
                  <a:lnTo>
                    <a:pt x="38876" y="44913"/>
                  </a:lnTo>
                  <a:lnTo>
                    <a:pt x="51206" y="57103"/>
                  </a:lnTo>
                  <a:lnTo>
                    <a:pt x="63418" y="70321"/>
                  </a:lnTo>
                  <a:lnTo>
                    <a:pt x="73140" y="79954"/>
                  </a:lnTo>
                  <a:lnTo>
                    <a:pt x="81614" y="83815"/>
                  </a:lnTo>
                  <a:lnTo>
                    <a:pt x="87578" y="81814"/>
                  </a:lnTo>
                  <a:lnTo>
                    <a:pt x="89210" y="76028"/>
                  </a:lnTo>
                  <a:lnTo>
                    <a:pt x="84690" y="68534"/>
                  </a:lnTo>
                  <a:lnTo>
                    <a:pt x="79796" y="63974"/>
                  </a:lnTo>
                  <a:lnTo>
                    <a:pt x="77896" y="63301"/>
                  </a:lnTo>
                  <a:lnTo>
                    <a:pt x="69206" y="53429"/>
                  </a:lnTo>
                  <a:lnTo>
                    <a:pt x="66325" y="50484"/>
                  </a:lnTo>
                  <a:lnTo>
                    <a:pt x="62132" y="46769"/>
                  </a:lnTo>
                  <a:lnTo>
                    <a:pt x="54874" y="40566"/>
                  </a:lnTo>
                  <a:lnTo>
                    <a:pt x="52501" y="38359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644994" y="1841581"/>
              <a:ext cx="203647" cy="231266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6250737" y="2709156"/>
              <a:ext cx="331470" cy="332105"/>
            </a:xfrm>
            <a:custGeom>
              <a:avLst/>
              <a:gdLst/>
              <a:ahLst/>
              <a:cxnLst/>
              <a:rect l="l" t="t" r="r" b="b"/>
              <a:pathLst>
                <a:path w="331470" h="332105">
                  <a:moveTo>
                    <a:pt x="301358" y="205714"/>
                  </a:moveTo>
                  <a:lnTo>
                    <a:pt x="301066" y="163969"/>
                  </a:lnTo>
                  <a:lnTo>
                    <a:pt x="300037" y="121831"/>
                  </a:lnTo>
                  <a:lnTo>
                    <a:pt x="299669" y="82435"/>
                  </a:lnTo>
                  <a:lnTo>
                    <a:pt x="276758" y="44640"/>
                  </a:lnTo>
                  <a:lnTo>
                    <a:pt x="222288" y="30099"/>
                  </a:lnTo>
                  <a:lnTo>
                    <a:pt x="179400" y="30645"/>
                  </a:lnTo>
                  <a:lnTo>
                    <a:pt x="115049" y="30264"/>
                  </a:lnTo>
                  <a:lnTo>
                    <a:pt x="76479" y="34378"/>
                  </a:lnTo>
                  <a:lnTo>
                    <a:pt x="41173" y="61849"/>
                  </a:lnTo>
                  <a:lnTo>
                    <a:pt x="31051" y="113144"/>
                  </a:lnTo>
                  <a:lnTo>
                    <a:pt x="31572" y="143573"/>
                  </a:lnTo>
                  <a:lnTo>
                    <a:pt x="31534" y="231089"/>
                  </a:lnTo>
                  <a:lnTo>
                    <a:pt x="49733" y="281076"/>
                  </a:lnTo>
                  <a:lnTo>
                    <a:pt x="96253" y="300177"/>
                  </a:lnTo>
                  <a:lnTo>
                    <a:pt x="118872" y="300596"/>
                  </a:lnTo>
                  <a:lnTo>
                    <a:pt x="129984" y="300101"/>
                  </a:lnTo>
                  <a:lnTo>
                    <a:pt x="139661" y="298488"/>
                  </a:lnTo>
                  <a:lnTo>
                    <a:pt x="137706" y="289115"/>
                  </a:lnTo>
                  <a:lnTo>
                    <a:pt x="131965" y="286321"/>
                  </a:lnTo>
                  <a:lnTo>
                    <a:pt x="118630" y="286702"/>
                  </a:lnTo>
                  <a:lnTo>
                    <a:pt x="93916" y="286829"/>
                  </a:lnTo>
                  <a:lnTo>
                    <a:pt x="47599" y="255257"/>
                  </a:lnTo>
                  <a:lnTo>
                    <a:pt x="42722" y="203212"/>
                  </a:lnTo>
                  <a:lnTo>
                    <a:pt x="43383" y="178587"/>
                  </a:lnTo>
                  <a:lnTo>
                    <a:pt x="42214" y="123012"/>
                  </a:lnTo>
                  <a:lnTo>
                    <a:pt x="46291" y="79883"/>
                  </a:lnTo>
                  <a:lnTo>
                    <a:pt x="67068" y="52031"/>
                  </a:lnTo>
                  <a:lnTo>
                    <a:pt x="115963" y="42329"/>
                  </a:lnTo>
                  <a:lnTo>
                    <a:pt x="218770" y="42278"/>
                  </a:lnTo>
                  <a:lnTo>
                    <a:pt x="265658" y="51727"/>
                  </a:lnTo>
                  <a:lnTo>
                    <a:pt x="285800" y="79375"/>
                  </a:lnTo>
                  <a:lnTo>
                    <a:pt x="289979" y="123101"/>
                  </a:lnTo>
                  <a:lnTo>
                    <a:pt x="288988" y="180771"/>
                  </a:lnTo>
                  <a:lnTo>
                    <a:pt x="289547" y="204470"/>
                  </a:lnTo>
                  <a:lnTo>
                    <a:pt x="287261" y="246468"/>
                  </a:lnTo>
                  <a:lnTo>
                    <a:pt x="264274" y="279565"/>
                  </a:lnTo>
                  <a:lnTo>
                    <a:pt x="224447" y="288366"/>
                  </a:lnTo>
                  <a:lnTo>
                    <a:pt x="214363" y="288137"/>
                  </a:lnTo>
                  <a:lnTo>
                    <a:pt x="201104" y="288582"/>
                  </a:lnTo>
                  <a:lnTo>
                    <a:pt x="195376" y="290055"/>
                  </a:lnTo>
                  <a:lnTo>
                    <a:pt x="193713" y="292150"/>
                  </a:lnTo>
                  <a:lnTo>
                    <a:pt x="192646" y="294525"/>
                  </a:lnTo>
                  <a:lnTo>
                    <a:pt x="199339" y="300177"/>
                  </a:lnTo>
                  <a:lnTo>
                    <a:pt x="204177" y="299199"/>
                  </a:lnTo>
                  <a:lnTo>
                    <a:pt x="214401" y="298983"/>
                  </a:lnTo>
                  <a:lnTo>
                    <a:pt x="252539" y="296595"/>
                  </a:lnTo>
                  <a:lnTo>
                    <a:pt x="287515" y="272453"/>
                  </a:lnTo>
                  <a:lnTo>
                    <a:pt x="299478" y="243967"/>
                  </a:lnTo>
                  <a:lnTo>
                    <a:pt x="301358" y="205714"/>
                  </a:lnTo>
                  <a:close/>
                </a:path>
                <a:path w="331470" h="332105">
                  <a:moveTo>
                    <a:pt x="331381" y="150888"/>
                  </a:moveTo>
                  <a:lnTo>
                    <a:pt x="331127" y="111594"/>
                  </a:lnTo>
                  <a:lnTo>
                    <a:pt x="329450" y="80632"/>
                  </a:lnTo>
                  <a:lnTo>
                    <a:pt x="319036" y="51638"/>
                  </a:lnTo>
                  <a:lnTo>
                    <a:pt x="316471" y="48463"/>
                  </a:lnTo>
                  <a:lnTo>
                    <a:pt x="316471" y="104533"/>
                  </a:lnTo>
                  <a:lnTo>
                    <a:pt x="316458" y="222338"/>
                  </a:lnTo>
                  <a:lnTo>
                    <a:pt x="305422" y="273926"/>
                  </a:lnTo>
                  <a:lnTo>
                    <a:pt x="277888" y="303060"/>
                  </a:lnTo>
                  <a:lnTo>
                    <a:pt x="200139" y="316445"/>
                  </a:lnTo>
                  <a:lnTo>
                    <a:pt x="157327" y="316255"/>
                  </a:lnTo>
                  <a:lnTo>
                    <a:pt x="98552" y="315468"/>
                  </a:lnTo>
                  <a:lnTo>
                    <a:pt x="60655" y="305320"/>
                  </a:lnTo>
                  <a:lnTo>
                    <a:pt x="29032" y="276326"/>
                  </a:lnTo>
                  <a:lnTo>
                    <a:pt x="18618" y="222338"/>
                  </a:lnTo>
                  <a:lnTo>
                    <a:pt x="18643" y="121704"/>
                  </a:lnTo>
                  <a:lnTo>
                    <a:pt x="18402" y="104533"/>
                  </a:lnTo>
                  <a:lnTo>
                    <a:pt x="24968" y="63766"/>
                  </a:lnTo>
                  <a:lnTo>
                    <a:pt x="50520" y="31915"/>
                  </a:lnTo>
                  <a:lnTo>
                    <a:pt x="121754" y="14554"/>
                  </a:lnTo>
                  <a:lnTo>
                    <a:pt x="161899" y="15011"/>
                  </a:lnTo>
                  <a:lnTo>
                    <a:pt x="187350" y="14554"/>
                  </a:lnTo>
                  <a:lnTo>
                    <a:pt x="244779" y="16598"/>
                  </a:lnTo>
                  <a:lnTo>
                    <a:pt x="305396" y="59220"/>
                  </a:lnTo>
                  <a:lnTo>
                    <a:pt x="316471" y="104533"/>
                  </a:lnTo>
                  <a:lnTo>
                    <a:pt x="316471" y="48463"/>
                  </a:lnTo>
                  <a:lnTo>
                    <a:pt x="278663" y="14224"/>
                  </a:lnTo>
                  <a:lnTo>
                    <a:pt x="211099" y="482"/>
                  </a:lnTo>
                  <a:lnTo>
                    <a:pt x="161963" y="0"/>
                  </a:lnTo>
                  <a:lnTo>
                    <a:pt x="112890" y="977"/>
                  </a:lnTo>
                  <a:lnTo>
                    <a:pt x="60007" y="7988"/>
                  </a:lnTo>
                  <a:lnTo>
                    <a:pt x="26695" y="32512"/>
                  </a:lnTo>
                  <a:lnTo>
                    <a:pt x="4876" y="72809"/>
                  </a:lnTo>
                  <a:lnTo>
                    <a:pt x="0" y="127431"/>
                  </a:lnTo>
                  <a:lnTo>
                    <a:pt x="520" y="150888"/>
                  </a:lnTo>
                  <a:lnTo>
                    <a:pt x="863" y="169837"/>
                  </a:lnTo>
                  <a:lnTo>
                    <a:pt x="317" y="208038"/>
                  </a:lnTo>
                  <a:lnTo>
                    <a:pt x="11277" y="273646"/>
                  </a:lnTo>
                  <a:lnTo>
                    <a:pt x="43865" y="312204"/>
                  </a:lnTo>
                  <a:lnTo>
                    <a:pt x="86512" y="329933"/>
                  </a:lnTo>
                  <a:lnTo>
                    <a:pt x="168414" y="331749"/>
                  </a:lnTo>
                  <a:lnTo>
                    <a:pt x="220002" y="330758"/>
                  </a:lnTo>
                  <a:lnTo>
                    <a:pt x="263766" y="324396"/>
                  </a:lnTo>
                  <a:lnTo>
                    <a:pt x="302933" y="299948"/>
                  </a:lnTo>
                  <a:lnTo>
                    <a:pt x="325589" y="259829"/>
                  </a:lnTo>
                  <a:lnTo>
                    <a:pt x="330606" y="214668"/>
                  </a:lnTo>
                  <a:lnTo>
                    <a:pt x="331355" y="169837"/>
                  </a:lnTo>
                  <a:lnTo>
                    <a:pt x="331381" y="150888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326640" y="2767764"/>
              <a:ext cx="196205" cy="195278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6253351" y="3656380"/>
              <a:ext cx="326390" cy="238125"/>
            </a:xfrm>
            <a:custGeom>
              <a:avLst/>
              <a:gdLst/>
              <a:ahLst/>
              <a:cxnLst/>
              <a:rect l="l" t="t" r="r" b="b"/>
              <a:pathLst>
                <a:path w="326390" h="238125">
                  <a:moveTo>
                    <a:pt x="131437" y="0"/>
                  </a:moveTo>
                  <a:lnTo>
                    <a:pt x="114369" y="1521"/>
                  </a:lnTo>
                  <a:lnTo>
                    <a:pt x="90200" y="3365"/>
                  </a:lnTo>
                  <a:lnTo>
                    <a:pt x="42049" y="8544"/>
                  </a:lnTo>
                  <a:lnTo>
                    <a:pt x="14863" y="25747"/>
                  </a:lnTo>
                  <a:lnTo>
                    <a:pt x="2795" y="62201"/>
                  </a:lnTo>
                  <a:lnTo>
                    <a:pt x="0" y="125131"/>
                  </a:lnTo>
                  <a:lnTo>
                    <a:pt x="2368" y="173407"/>
                  </a:lnTo>
                  <a:lnTo>
                    <a:pt x="10728" y="205710"/>
                  </a:lnTo>
                  <a:lnTo>
                    <a:pt x="26714" y="225157"/>
                  </a:lnTo>
                  <a:lnTo>
                    <a:pt x="51961" y="234861"/>
                  </a:lnTo>
                  <a:lnTo>
                    <a:pt x="88103" y="237937"/>
                  </a:lnTo>
                  <a:lnTo>
                    <a:pt x="199612" y="236667"/>
                  </a:lnTo>
                  <a:lnTo>
                    <a:pt x="258948" y="235478"/>
                  </a:lnTo>
                  <a:lnTo>
                    <a:pt x="316614" y="208839"/>
                  </a:lnTo>
                  <a:lnTo>
                    <a:pt x="326091" y="111994"/>
                  </a:lnTo>
                  <a:lnTo>
                    <a:pt x="326011" y="92338"/>
                  </a:lnTo>
                  <a:lnTo>
                    <a:pt x="321934" y="46768"/>
                  </a:lnTo>
                  <a:lnTo>
                    <a:pt x="301195" y="14139"/>
                  </a:lnTo>
                  <a:lnTo>
                    <a:pt x="245526" y="4635"/>
                  </a:lnTo>
                  <a:lnTo>
                    <a:pt x="201584" y="2237"/>
                  </a:lnTo>
                  <a:lnTo>
                    <a:pt x="198974" y="2259"/>
                  </a:lnTo>
                  <a:lnTo>
                    <a:pt x="185301" y="149"/>
                  </a:lnTo>
                  <a:lnTo>
                    <a:pt x="187581" y="10881"/>
                  </a:lnTo>
                  <a:lnTo>
                    <a:pt x="200881" y="18103"/>
                  </a:lnTo>
                  <a:lnTo>
                    <a:pt x="228649" y="18337"/>
                  </a:lnTo>
                  <a:lnTo>
                    <a:pt x="260832" y="17804"/>
                  </a:lnTo>
                  <a:lnTo>
                    <a:pt x="287380" y="22725"/>
                  </a:lnTo>
                  <a:lnTo>
                    <a:pt x="303525" y="37925"/>
                  </a:lnTo>
                  <a:lnTo>
                    <a:pt x="311063" y="60783"/>
                  </a:lnTo>
                  <a:lnTo>
                    <a:pt x="313273" y="88024"/>
                  </a:lnTo>
                  <a:lnTo>
                    <a:pt x="313433" y="116372"/>
                  </a:lnTo>
                  <a:lnTo>
                    <a:pt x="313259" y="135012"/>
                  </a:lnTo>
                  <a:lnTo>
                    <a:pt x="309790" y="188891"/>
                  </a:lnTo>
                  <a:lnTo>
                    <a:pt x="274445" y="221717"/>
                  </a:lnTo>
                  <a:lnTo>
                    <a:pt x="241429" y="223267"/>
                  </a:lnTo>
                  <a:lnTo>
                    <a:pt x="211537" y="225374"/>
                  </a:lnTo>
                  <a:lnTo>
                    <a:pt x="172672" y="227027"/>
                  </a:lnTo>
                  <a:lnTo>
                    <a:pt x="133531" y="226999"/>
                  </a:lnTo>
                  <a:lnTo>
                    <a:pt x="102815" y="224062"/>
                  </a:lnTo>
                  <a:lnTo>
                    <a:pt x="74956" y="222359"/>
                  </a:lnTo>
                  <a:lnTo>
                    <a:pt x="27462" y="209720"/>
                  </a:lnTo>
                  <a:lnTo>
                    <a:pt x="17208" y="163005"/>
                  </a:lnTo>
                  <a:lnTo>
                    <a:pt x="16719" y="133263"/>
                  </a:lnTo>
                  <a:lnTo>
                    <a:pt x="16746" y="118564"/>
                  </a:lnTo>
                  <a:lnTo>
                    <a:pt x="16372" y="88991"/>
                  </a:lnTo>
                  <a:lnTo>
                    <a:pt x="24133" y="39517"/>
                  </a:lnTo>
                  <a:lnTo>
                    <a:pt x="64586" y="19567"/>
                  </a:lnTo>
                  <a:lnTo>
                    <a:pt x="123401" y="18536"/>
                  </a:lnTo>
                  <a:lnTo>
                    <a:pt x="144553" y="13326"/>
                  </a:lnTo>
                  <a:lnTo>
                    <a:pt x="141475" y="2651"/>
                  </a:lnTo>
                  <a:lnTo>
                    <a:pt x="131437" y="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378130" y="3729246"/>
              <a:ext cx="93043" cy="99303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6282410" y="3759241"/>
              <a:ext cx="16510" cy="67310"/>
            </a:xfrm>
            <a:custGeom>
              <a:avLst/>
              <a:gdLst/>
              <a:ahLst/>
              <a:cxnLst/>
              <a:rect l="l" t="t" r="r" b="b"/>
              <a:pathLst>
                <a:path w="16510" h="67310">
                  <a:moveTo>
                    <a:pt x="5935" y="0"/>
                  </a:moveTo>
                  <a:lnTo>
                    <a:pt x="1395" y="5953"/>
                  </a:lnTo>
                  <a:lnTo>
                    <a:pt x="0" y="16167"/>
                  </a:lnTo>
                  <a:lnTo>
                    <a:pt x="252" y="27697"/>
                  </a:lnTo>
                  <a:lnTo>
                    <a:pt x="655" y="37602"/>
                  </a:lnTo>
                  <a:lnTo>
                    <a:pt x="293" y="48151"/>
                  </a:lnTo>
                  <a:lnTo>
                    <a:pt x="560" y="57350"/>
                  </a:lnTo>
                  <a:lnTo>
                    <a:pt x="3411" y="64085"/>
                  </a:lnTo>
                  <a:lnTo>
                    <a:pt x="10800" y="67245"/>
                  </a:lnTo>
                  <a:lnTo>
                    <a:pt x="14434" y="52838"/>
                  </a:lnTo>
                  <a:lnTo>
                    <a:pt x="16295" y="28428"/>
                  </a:lnTo>
                  <a:lnTo>
                    <a:pt x="14192" y="6615"/>
                  </a:lnTo>
                  <a:lnTo>
                    <a:pt x="5935" y="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592480" y="2767121"/>
              <a:ext cx="180496" cy="215007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5517337" y="2709461"/>
              <a:ext cx="1797685" cy="1231900"/>
            </a:xfrm>
            <a:custGeom>
              <a:avLst/>
              <a:gdLst/>
              <a:ahLst/>
              <a:cxnLst/>
              <a:rect l="l" t="t" r="r" b="b"/>
              <a:pathLst>
                <a:path w="1797684" h="1231900">
                  <a:moveTo>
                    <a:pt x="97853" y="36283"/>
                  </a:moveTo>
                  <a:lnTo>
                    <a:pt x="89649" y="31165"/>
                  </a:lnTo>
                  <a:lnTo>
                    <a:pt x="78727" y="32308"/>
                  </a:lnTo>
                  <a:lnTo>
                    <a:pt x="67564" y="36804"/>
                  </a:lnTo>
                  <a:lnTo>
                    <a:pt x="58597" y="41719"/>
                  </a:lnTo>
                  <a:lnTo>
                    <a:pt x="50088" y="46736"/>
                  </a:lnTo>
                  <a:lnTo>
                    <a:pt x="50977" y="46901"/>
                  </a:lnTo>
                  <a:lnTo>
                    <a:pt x="37274" y="61290"/>
                  </a:lnTo>
                  <a:lnTo>
                    <a:pt x="36487" y="62306"/>
                  </a:lnTo>
                  <a:lnTo>
                    <a:pt x="36588" y="74663"/>
                  </a:lnTo>
                  <a:lnTo>
                    <a:pt x="47307" y="73990"/>
                  </a:lnTo>
                  <a:lnTo>
                    <a:pt x="51371" y="70167"/>
                  </a:lnTo>
                  <a:lnTo>
                    <a:pt x="54165" y="63919"/>
                  </a:lnTo>
                  <a:lnTo>
                    <a:pt x="61010" y="55956"/>
                  </a:lnTo>
                  <a:lnTo>
                    <a:pt x="62090" y="55092"/>
                  </a:lnTo>
                  <a:lnTo>
                    <a:pt x="62979" y="54368"/>
                  </a:lnTo>
                  <a:lnTo>
                    <a:pt x="61861" y="55092"/>
                  </a:lnTo>
                  <a:lnTo>
                    <a:pt x="64579" y="53086"/>
                  </a:lnTo>
                  <a:lnTo>
                    <a:pt x="62979" y="54368"/>
                  </a:lnTo>
                  <a:lnTo>
                    <a:pt x="64973" y="53086"/>
                  </a:lnTo>
                  <a:lnTo>
                    <a:pt x="67652" y="51371"/>
                  </a:lnTo>
                  <a:lnTo>
                    <a:pt x="80213" y="45351"/>
                  </a:lnTo>
                  <a:lnTo>
                    <a:pt x="80670" y="45224"/>
                  </a:lnTo>
                  <a:lnTo>
                    <a:pt x="88303" y="44069"/>
                  </a:lnTo>
                  <a:lnTo>
                    <a:pt x="92925" y="43992"/>
                  </a:lnTo>
                  <a:lnTo>
                    <a:pt x="95719" y="42303"/>
                  </a:lnTo>
                  <a:lnTo>
                    <a:pt x="97853" y="36283"/>
                  </a:lnTo>
                  <a:close/>
                </a:path>
                <a:path w="1797684" h="1231900">
                  <a:moveTo>
                    <a:pt x="331495" y="1073810"/>
                  </a:moveTo>
                  <a:lnTo>
                    <a:pt x="331419" y="1017028"/>
                  </a:lnTo>
                  <a:lnTo>
                    <a:pt x="330885" y="947178"/>
                  </a:lnTo>
                  <a:lnTo>
                    <a:pt x="316585" y="913117"/>
                  </a:lnTo>
                  <a:lnTo>
                    <a:pt x="316585" y="1146149"/>
                  </a:lnTo>
                  <a:lnTo>
                    <a:pt x="315722" y="1180528"/>
                  </a:lnTo>
                  <a:lnTo>
                    <a:pt x="307251" y="1205903"/>
                  </a:lnTo>
                  <a:lnTo>
                    <a:pt x="285394" y="1215783"/>
                  </a:lnTo>
                  <a:lnTo>
                    <a:pt x="48501" y="1215796"/>
                  </a:lnTo>
                  <a:lnTo>
                    <a:pt x="32829" y="1212634"/>
                  </a:lnTo>
                  <a:lnTo>
                    <a:pt x="22898" y="1203756"/>
                  </a:lnTo>
                  <a:lnTo>
                    <a:pt x="17703" y="1190142"/>
                  </a:lnTo>
                  <a:lnTo>
                    <a:pt x="16205" y="1172718"/>
                  </a:lnTo>
                  <a:lnTo>
                    <a:pt x="16306" y="948448"/>
                  </a:lnTo>
                  <a:lnTo>
                    <a:pt x="19405" y="931735"/>
                  </a:lnTo>
                  <a:lnTo>
                    <a:pt x="29514" y="919645"/>
                  </a:lnTo>
                  <a:lnTo>
                    <a:pt x="50685" y="914971"/>
                  </a:lnTo>
                  <a:lnTo>
                    <a:pt x="243636" y="914971"/>
                  </a:lnTo>
                  <a:lnTo>
                    <a:pt x="259295" y="914654"/>
                  </a:lnTo>
                  <a:lnTo>
                    <a:pt x="302895" y="920584"/>
                  </a:lnTo>
                  <a:lnTo>
                    <a:pt x="315417" y="961682"/>
                  </a:lnTo>
                  <a:lnTo>
                    <a:pt x="316255" y="1017028"/>
                  </a:lnTo>
                  <a:lnTo>
                    <a:pt x="315937" y="1073810"/>
                  </a:lnTo>
                  <a:lnTo>
                    <a:pt x="315823" y="1084948"/>
                  </a:lnTo>
                  <a:lnTo>
                    <a:pt x="315696" y="1113561"/>
                  </a:lnTo>
                  <a:lnTo>
                    <a:pt x="316585" y="913117"/>
                  </a:lnTo>
                  <a:lnTo>
                    <a:pt x="267500" y="900861"/>
                  </a:lnTo>
                  <a:lnTo>
                    <a:pt x="212496" y="900150"/>
                  </a:lnTo>
                  <a:lnTo>
                    <a:pt x="146227" y="900023"/>
                  </a:lnTo>
                  <a:lnTo>
                    <a:pt x="85255" y="900353"/>
                  </a:lnTo>
                  <a:lnTo>
                    <a:pt x="46189" y="900976"/>
                  </a:lnTo>
                  <a:lnTo>
                    <a:pt x="7556" y="923442"/>
                  </a:lnTo>
                  <a:lnTo>
                    <a:pt x="495" y="965631"/>
                  </a:lnTo>
                  <a:lnTo>
                    <a:pt x="0" y="1017028"/>
                  </a:lnTo>
                  <a:lnTo>
                    <a:pt x="38" y="1047470"/>
                  </a:lnTo>
                  <a:lnTo>
                    <a:pt x="609" y="1146149"/>
                  </a:lnTo>
                  <a:lnTo>
                    <a:pt x="1016" y="1185976"/>
                  </a:lnTo>
                  <a:lnTo>
                    <a:pt x="15938" y="1221816"/>
                  </a:lnTo>
                  <a:lnTo>
                    <a:pt x="63017" y="1231061"/>
                  </a:lnTo>
                  <a:lnTo>
                    <a:pt x="185712" y="1231874"/>
                  </a:lnTo>
                  <a:lnTo>
                    <a:pt x="247040" y="1231620"/>
                  </a:lnTo>
                  <a:lnTo>
                    <a:pt x="293230" y="1229868"/>
                  </a:lnTo>
                  <a:lnTo>
                    <a:pt x="318947" y="1215796"/>
                  </a:lnTo>
                  <a:lnTo>
                    <a:pt x="321170" y="1213916"/>
                  </a:lnTo>
                  <a:lnTo>
                    <a:pt x="330669" y="1168146"/>
                  </a:lnTo>
                  <a:lnTo>
                    <a:pt x="331419" y="1113561"/>
                  </a:lnTo>
                  <a:lnTo>
                    <a:pt x="331495" y="1073810"/>
                  </a:lnTo>
                  <a:close/>
                </a:path>
                <a:path w="1797684" h="1231900">
                  <a:moveTo>
                    <a:pt x="332066" y="235978"/>
                  </a:moveTo>
                  <a:lnTo>
                    <a:pt x="328244" y="209181"/>
                  </a:lnTo>
                  <a:lnTo>
                    <a:pt x="326491" y="202895"/>
                  </a:lnTo>
                  <a:lnTo>
                    <a:pt x="324078" y="200825"/>
                  </a:lnTo>
                  <a:lnTo>
                    <a:pt x="322973" y="194513"/>
                  </a:lnTo>
                  <a:lnTo>
                    <a:pt x="321957" y="180848"/>
                  </a:lnTo>
                  <a:lnTo>
                    <a:pt x="322605" y="168084"/>
                  </a:lnTo>
                  <a:lnTo>
                    <a:pt x="322072" y="150825"/>
                  </a:lnTo>
                  <a:lnTo>
                    <a:pt x="313232" y="108712"/>
                  </a:lnTo>
                  <a:lnTo>
                    <a:pt x="306565" y="97142"/>
                  </a:lnTo>
                  <a:lnTo>
                    <a:pt x="299732" y="82994"/>
                  </a:lnTo>
                  <a:lnTo>
                    <a:pt x="295300" y="79387"/>
                  </a:lnTo>
                  <a:lnTo>
                    <a:pt x="286562" y="78384"/>
                  </a:lnTo>
                  <a:lnTo>
                    <a:pt x="286829" y="87147"/>
                  </a:lnTo>
                  <a:lnTo>
                    <a:pt x="288836" y="93789"/>
                  </a:lnTo>
                  <a:lnTo>
                    <a:pt x="295465" y="105740"/>
                  </a:lnTo>
                  <a:lnTo>
                    <a:pt x="306171" y="136029"/>
                  </a:lnTo>
                  <a:lnTo>
                    <a:pt x="308089" y="161607"/>
                  </a:lnTo>
                  <a:lnTo>
                    <a:pt x="307581" y="183807"/>
                  </a:lnTo>
                  <a:lnTo>
                    <a:pt x="311023" y="203949"/>
                  </a:lnTo>
                  <a:lnTo>
                    <a:pt x="315925" y="219494"/>
                  </a:lnTo>
                  <a:lnTo>
                    <a:pt x="318109" y="234505"/>
                  </a:lnTo>
                  <a:lnTo>
                    <a:pt x="317347" y="249770"/>
                  </a:lnTo>
                  <a:lnTo>
                    <a:pt x="313436" y="266065"/>
                  </a:lnTo>
                  <a:lnTo>
                    <a:pt x="299859" y="289712"/>
                  </a:lnTo>
                  <a:lnTo>
                    <a:pt x="277418" y="307822"/>
                  </a:lnTo>
                  <a:lnTo>
                    <a:pt x="248742" y="317550"/>
                  </a:lnTo>
                  <a:lnTo>
                    <a:pt x="216446" y="316014"/>
                  </a:lnTo>
                  <a:lnTo>
                    <a:pt x="208749" y="313385"/>
                  </a:lnTo>
                  <a:lnTo>
                    <a:pt x="204012" y="310946"/>
                  </a:lnTo>
                  <a:lnTo>
                    <a:pt x="198031" y="309156"/>
                  </a:lnTo>
                  <a:lnTo>
                    <a:pt x="186588" y="308457"/>
                  </a:lnTo>
                  <a:lnTo>
                    <a:pt x="167728" y="308927"/>
                  </a:lnTo>
                  <a:lnTo>
                    <a:pt x="158254" y="308952"/>
                  </a:lnTo>
                  <a:lnTo>
                    <a:pt x="106819" y="296735"/>
                  </a:lnTo>
                  <a:lnTo>
                    <a:pt x="70764" y="273659"/>
                  </a:lnTo>
                  <a:lnTo>
                    <a:pt x="43649" y="241655"/>
                  </a:lnTo>
                  <a:lnTo>
                    <a:pt x="28333" y="203288"/>
                  </a:lnTo>
                  <a:lnTo>
                    <a:pt x="22148" y="134112"/>
                  </a:lnTo>
                  <a:lnTo>
                    <a:pt x="19913" y="122605"/>
                  </a:lnTo>
                  <a:lnTo>
                    <a:pt x="16891" y="118630"/>
                  </a:lnTo>
                  <a:lnTo>
                    <a:pt x="13436" y="105041"/>
                  </a:lnTo>
                  <a:lnTo>
                    <a:pt x="17754" y="66471"/>
                  </a:lnTo>
                  <a:lnTo>
                    <a:pt x="38531" y="35585"/>
                  </a:lnTo>
                  <a:lnTo>
                    <a:pt x="69583" y="16662"/>
                  </a:lnTo>
                  <a:lnTo>
                    <a:pt x="104711" y="13970"/>
                  </a:lnTo>
                  <a:lnTo>
                    <a:pt x="123634" y="18846"/>
                  </a:lnTo>
                  <a:lnTo>
                    <a:pt x="128739" y="21501"/>
                  </a:lnTo>
                  <a:lnTo>
                    <a:pt x="138391" y="22720"/>
                  </a:lnTo>
                  <a:lnTo>
                    <a:pt x="170967" y="23279"/>
                  </a:lnTo>
                  <a:lnTo>
                    <a:pt x="205613" y="29032"/>
                  </a:lnTo>
                  <a:lnTo>
                    <a:pt x="231089" y="39852"/>
                  </a:lnTo>
                  <a:lnTo>
                    <a:pt x="247573" y="47218"/>
                  </a:lnTo>
                  <a:lnTo>
                    <a:pt x="255270" y="42633"/>
                  </a:lnTo>
                  <a:lnTo>
                    <a:pt x="196189" y="12128"/>
                  </a:lnTo>
                  <a:lnTo>
                    <a:pt x="168656" y="9956"/>
                  </a:lnTo>
                  <a:lnTo>
                    <a:pt x="146519" y="10375"/>
                  </a:lnTo>
                  <a:lnTo>
                    <a:pt x="123355" y="5295"/>
                  </a:lnTo>
                  <a:lnTo>
                    <a:pt x="86042" y="12"/>
                  </a:lnTo>
                  <a:lnTo>
                    <a:pt x="48983" y="11315"/>
                  </a:lnTo>
                  <a:lnTo>
                    <a:pt x="18580" y="36766"/>
                  </a:lnTo>
                  <a:lnTo>
                    <a:pt x="1282" y="73964"/>
                  </a:lnTo>
                  <a:lnTo>
                    <a:pt x="3467" y="120472"/>
                  </a:lnTo>
                  <a:lnTo>
                    <a:pt x="8128" y="134264"/>
                  </a:lnTo>
                  <a:lnTo>
                    <a:pt x="9194" y="140804"/>
                  </a:lnTo>
                  <a:lnTo>
                    <a:pt x="9309" y="152323"/>
                  </a:lnTo>
                  <a:lnTo>
                    <a:pt x="8877" y="175856"/>
                  </a:lnTo>
                  <a:lnTo>
                    <a:pt x="9423" y="184924"/>
                  </a:lnTo>
                  <a:lnTo>
                    <a:pt x="11214" y="190233"/>
                  </a:lnTo>
                  <a:lnTo>
                    <a:pt x="14452" y="202514"/>
                  </a:lnTo>
                  <a:lnTo>
                    <a:pt x="18008" y="222211"/>
                  </a:lnTo>
                  <a:lnTo>
                    <a:pt x="29984" y="246011"/>
                  </a:lnTo>
                  <a:lnTo>
                    <a:pt x="64922" y="287337"/>
                  </a:lnTo>
                  <a:lnTo>
                    <a:pt x="113055" y="313778"/>
                  </a:lnTo>
                  <a:lnTo>
                    <a:pt x="159334" y="322973"/>
                  </a:lnTo>
                  <a:lnTo>
                    <a:pt x="179895" y="322846"/>
                  </a:lnTo>
                  <a:lnTo>
                    <a:pt x="191630" y="323303"/>
                  </a:lnTo>
                  <a:lnTo>
                    <a:pt x="198005" y="324866"/>
                  </a:lnTo>
                  <a:lnTo>
                    <a:pt x="203111" y="326999"/>
                  </a:lnTo>
                  <a:lnTo>
                    <a:pt x="211061" y="329145"/>
                  </a:lnTo>
                  <a:lnTo>
                    <a:pt x="261391" y="328828"/>
                  </a:lnTo>
                  <a:lnTo>
                    <a:pt x="302945" y="306781"/>
                  </a:lnTo>
                  <a:lnTo>
                    <a:pt x="328917" y="262026"/>
                  </a:lnTo>
                  <a:lnTo>
                    <a:pt x="332066" y="235978"/>
                  </a:lnTo>
                  <a:close/>
                </a:path>
                <a:path w="1797684" h="1231900">
                  <a:moveTo>
                    <a:pt x="1512087" y="115354"/>
                  </a:moveTo>
                  <a:lnTo>
                    <a:pt x="1511846" y="95580"/>
                  </a:lnTo>
                  <a:lnTo>
                    <a:pt x="1511884" y="78714"/>
                  </a:lnTo>
                  <a:lnTo>
                    <a:pt x="1510779" y="70777"/>
                  </a:lnTo>
                  <a:lnTo>
                    <a:pt x="1506994" y="68808"/>
                  </a:lnTo>
                  <a:lnTo>
                    <a:pt x="1499031" y="69824"/>
                  </a:lnTo>
                  <a:lnTo>
                    <a:pt x="1497584" y="84531"/>
                  </a:lnTo>
                  <a:lnTo>
                    <a:pt x="1496949" y="102730"/>
                  </a:lnTo>
                  <a:lnTo>
                    <a:pt x="1497736" y="120230"/>
                  </a:lnTo>
                  <a:lnTo>
                    <a:pt x="1500505" y="132842"/>
                  </a:lnTo>
                  <a:lnTo>
                    <a:pt x="1510017" y="133286"/>
                  </a:lnTo>
                  <a:lnTo>
                    <a:pt x="1511604" y="124968"/>
                  </a:lnTo>
                  <a:lnTo>
                    <a:pt x="1512087" y="115354"/>
                  </a:lnTo>
                  <a:close/>
                </a:path>
                <a:path w="1797684" h="1231900">
                  <a:moveTo>
                    <a:pt x="1797469" y="69202"/>
                  </a:moveTo>
                  <a:lnTo>
                    <a:pt x="1781327" y="23139"/>
                  </a:lnTo>
                  <a:lnTo>
                    <a:pt x="1741601" y="1244"/>
                  </a:lnTo>
                  <a:lnTo>
                    <a:pt x="1725764" y="88"/>
                  </a:lnTo>
                  <a:lnTo>
                    <a:pt x="1581035" y="152"/>
                  </a:lnTo>
                  <a:lnTo>
                    <a:pt x="1540002" y="0"/>
                  </a:lnTo>
                  <a:lnTo>
                    <a:pt x="1492364" y="12573"/>
                  </a:lnTo>
                  <a:lnTo>
                    <a:pt x="1469212" y="53759"/>
                  </a:lnTo>
                  <a:lnTo>
                    <a:pt x="1467535" y="91198"/>
                  </a:lnTo>
                  <a:lnTo>
                    <a:pt x="1467637" y="257340"/>
                  </a:lnTo>
                  <a:lnTo>
                    <a:pt x="1486369" y="310832"/>
                  </a:lnTo>
                  <a:lnTo>
                    <a:pt x="1533271" y="330022"/>
                  </a:lnTo>
                  <a:lnTo>
                    <a:pt x="1551432" y="330758"/>
                  </a:lnTo>
                  <a:lnTo>
                    <a:pt x="1588211" y="330022"/>
                  </a:lnTo>
                  <a:lnTo>
                    <a:pt x="1617243" y="330339"/>
                  </a:lnTo>
                  <a:lnTo>
                    <a:pt x="1632242" y="329133"/>
                  </a:lnTo>
                  <a:lnTo>
                    <a:pt x="1637830" y="322834"/>
                  </a:lnTo>
                  <a:lnTo>
                    <a:pt x="1638655" y="307898"/>
                  </a:lnTo>
                  <a:lnTo>
                    <a:pt x="1639125" y="287248"/>
                  </a:lnTo>
                  <a:lnTo>
                    <a:pt x="1638541" y="276352"/>
                  </a:lnTo>
                  <a:lnTo>
                    <a:pt x="1636369" y="267982"/>
                  </a:lnTo>
                  <a:lnTo>
                    <a:pt x="1626247" y="267830"/>
                  </a:lnTo>
                  <a:lnTo>
                    <a:pt x="1622869" y="314464"/>
                  </a:lnTo>
                  <a:lnTo>
                    <a:pt x="1605432" y="316484"/>
                  </a:lnTo>
                  <a:lnTo>
                    <a:pt x="1541373" y="316407"/>
                  </a:lnTo>
                  <a:lnTo>
                    <a:pt x="1502448" y="305663"/>
                  </a:lnTo>
                  <a:lnTo>
                    <a:pt x="1480350" y="253174"/>
                  </a:lnTo>
                  <a:lnTo>
                    <a:pt x="1480337" y="71501"/>
                  </a:lnTo>
                  <a:lnTo>
                    <a:pt x="1481391" y="57150"/>
                  </a:lnTo>
                  <a:lnTo>
                    <a:pt x="1508010" y="19253"/>
                  </a:lnTo>
                  <a:lnTo>
                    <a:pt x="1564576" y="13030"/>
                  </a:lnTo>
                  <a:lnTo>
                    <a:pt x="1612277" y="13982"/>
                  </a:lnTo>
                  <a:lnTo>
                    <a:pt x="1683550" y="13195"/>
                  </a:lnTo>
                  <a:lnTo>
                    <a:pt x="1724431" y="14490"/>
                  </a:lnTo>
                  <a:lnTo>
                    <a:pt x="1772742" y="37338"/>
                  </a:lnTo>
                  <a:lnTo>
                    <a:pt x="1783092" y="93230"/>
                  </a:lnTo>
                  <a:lnTo>
                    <a:pt x="1782292" y="128409"/>
                  </a:lnTo>
                  <a:lnTo>
                    <a:pt x="1782292" y="224713"/>
                  </a:lnTo>
                  <a:lnTo>
                    <a:pt x="1781962" y="270040"/>
                  </a:lnTo>
                  <a:lnTo>
                    <a:pt x="1758238" y="308279"/>
                  </a:lnTo>
                  <a:lnTo>
                    <a:pt x="1711413" y="317652"/>
                  </a:lnTo>
                  <a:lnTo>
                    <a:pt x="1701190" y="316750"/>
                  </a:lnTo>
                  <a:lnTo>
                    <a:pt x="1692579" y="314464"/>
                  </a:lnTo>
                  <a:lnTo>
                    <a:pt x="1690624" y="294373"/>
                  </a:lnTo>
                  <a:lnTo>
                    <a:pt x="1689862" y="258826"/>
                  </a:lnTo>
                  <a:lnTo>
                    <a:pt x="1690522" y="224167"/>
                  </a:lnTo>
                  <a:lnTo>
                    <a:pt x="1692821" y="206756"/>
                  </a:lnTo>
                  <a:lnTo>
                    <a:pt x="1700250" y="203542"/>
                  </a:lnTo>
                  <a:lnTo>
                    <a:pt x="1711807" y="202819"/>
                  </a:lnTo>
                  <a:lnTo>
                    <a:pt x="1724253" y="202971"/>
                  </a:lnTo>
                  <a:lnTo>
                    <a:pt x="1734312" y="202349"/>
                  </a:lnTo>
                  <a:lnTo>
                    <a:pt x="1736077" y="188163"/>
                  </a:lnTo>
                  <a:lnTo>
                    <a:pt x="1737042" y="182130"/>
                  </a:lnTo>
                  <a:lnTo>
                    <a:pt x="1738363" y="175768"/>
                  </a:lnTo>
                  <a:lnTo>
                    <a:pt x="1739366" y="152781"/>
                  </a:lnTo>
                  <a:lnTo>
                    <a:pt x="1734350" y="145808"/>
                  </a:lnTo>
                  <a:lnTo>
                    <a:pt x="1724088" y="144526"/>
                  </a:lnTo>
                  <a:lnTo>
                    <a:pt x="1709623" y="145237"/>
                  </a:lnTo>
                  <a:lnTo>
                    <a:pt x="1692008" y="144233"/>
                  </a:lnTo>
                  <a:lnTo>
                    <a:pt x="1692529" y="116840"/>
                  </a:lnTo>
                  <a:lnTo>
                    <a:pt x="1704365" y="115811"/>
                  </a:lnTo>
                  <a:lnTo>
                    <a:pt x="1716836" y="115963"/>
                  </a:lnTo>
                  <a:lnTo>
                    <a:pt x="1728838" y="115570"/>
                  </a:lnTo>
                  <a:lnTo>
                    <a:pt x="1739214" y="112877"/>
                  </a:lnTo>
                  <a:lnTo>
                    <a:pt x="1740928" y="102387"/>
                  </a:lnTo>
                  <a:lnTo>
                    <a:pt x="1741487" y="86410"/>
                  </a:lnTo>
                  <a:lnTo>
                    <a:pt x="1740763" y="70789"/>
                  </a:lnTo>
                  <a:lnTo>
                    <a:pt x="1738642" y="61366"/>
                  </a:lnTo>
                  <a:lnTo>
                    <a:pt x="1736534" y="58762"/>
                  </a:lnTo>
                  <a:lnTo>
                    <a:pt x="1735709" y="58280"/>
                  </a:lnTo>
                  <a:lnTo>
                    <a:pt x="1728457" y="57416"/>
                  </a:lnTo>
                  <a:lnTo>
                    <a:pt x="1688858" y="57416"/>
                  </a:lnTo>
                  <a:lnTo>
                    <a:pt x="1645348" y="69900"/>
                  </a:lnTo>
                  <a:lnTo>
                    <a:pt x="1628444" y="97193"/>
                  </a:lnTo>
                  <a:lnTo>
                    <a:pt x="1625180" y="126009"/>
                  </a:lnTo>
                  <a:lnTo>
                    <a:pt x="1622602" y="143052"/>
                  </a:lnTo>
                  <a:lnTo>
                    <a:pt x="1619034" y="146697"/>
                  </a:lnTo>
                  <a:lnTo>
                    <a:pt x="1615274" y="145440"/>
                  </a:lnTo>
                  <a:lnTo>
                    <a:pt x="1597406" y="145326"/>
                  </a:lnTo>
                  <a:lnTo>
                    <a:pt x="1592097" y="144830"/>
                  </a:lnTo>
                  <a:lnTo>
                    <a:pt x="1588706" y="148767"/>
                  </a:lnTo>
                  <a:lnTo>
                    <a:pt x="1586636" y="158318"/>
                  </a:lnTo>
                  <a:lnTo>
                    <a:pt x="1585937" y="174180"/>
                  </a:lnTo>
                  <a:lnTo>
                    <a:pt x="1586534" y="190182"/>
                  </a:lnTo>
                  <a:lnTo>
                    <a:pt x="1588376" y="200139"/>
                  </a:lnTo>
                  <a:lnTo>
                    <a:pt x="1590929" y="203530"/>
                  </a:lnTo>
                  <a:lnTo>
                    <a:pt x="1595348" y="203479"/>
                  </a:lnTo>
                  <a:lnTo>
                    <a:pt x="1596885" y="203733"/>
                  </a:lnTo>
                  <a:lnTo>
                    <a:pt x="1603565" y="204012"/>
                  </a:lnTo>
                  <a:lnTo>
                    <a:pt x="1610906" y="203669"/>
                  </a:lnTo>
                  <a:lnTo>
                    <a:pt x="1617611" y="203873"/>
                  </a:lnTo>
                  <a:lnTo>
                    <a:pt x="1622399" y="205778"/>
                  </a:lnTo>
                  <a:lnTo>
                    <a:pt x="1625244" y="212102"/>
                  </a:lnTo>
                  <a:lnTo>
                    <a:pt x="1624825" y="217601"/>
                  </a:lnTo>
                  <a:lnTo>
                    <a:pt x="1625041" y="222592"/>
                  </a:lnTo>
                  <a:lnTo>
                    <a:pt x="1629791" y="227418"/>
                  </a:lnTo>
                  <a:lnTo>
                    <a:pt x="1636102" y="225361"/>
                  </a:lnTo>
                  <a:lnTo>
                    <a:pt x="1638744" y="218084"/>
                  </a:lnTo>
                  <a:lnTo>
                    <a:pt x="1638960" y="208762"/>
                  </a:lnTo>
                  <a:lnTo>
                    <a:pt x="1637995" y="200583"/>
                  </a:lnTo>
                  <a:lnTo>
                    <a:pt x="1632242" y="191452"/>
                  </a:lnTo>
                  <a:lnTo>
                    <a:pt x="1622374" y="190322"/>
                  </a:lnTo>
                  <a:lnTo>
                    <a:pt x="1611477" y="191262"/>
                  </a:lnTo>
                  <a:lnTo>
                    <a:pt x="1602663" y="188302"/>
                  </a:lnTo>
                  <a:lnTo>
                    <a:pt x="1600517" y="182765"/>
                  </a:lnTo>
                  <a:lnTo>
                    <a:pt x="1599819" y="174320"/>
                  </a:lnTo>
                  <a:lnTo>
                    <a:pt x="1600657" y="165989"/>
                  </a:lnTo>
                  <a:lnTo>
                    <a:pt x="1603159" y="160782"/>
                  </a:lnTo>
                  <a:lnTo>
                    <a:pt x="1606867" y="156794"/>
                  </a:lnTo>
                  <a:lnTo>
                    <a:pt x="1613941" y="158762"/>
                  </a:lnTo>
                  <a:lnTo>
                    <a:pt x="1621142" y="158546"/>
                  </a:lnTo>
                  <a:lnTo>
                    <a:pt x="1638528" y="150964"/>
                  </a:lnTo>
                  <a:lnTo>
                    <a:pt x="1640001" y="132981"/>
                  </a:lnTo>
                  <a:lnTo>
                    <a:pt x="1639849" y="108940"/>
                  </a:lnTo>
                  <a:lnTo>
                    <a:pt x="1652397" y="83197"/>
                  </a:lnTo>
                  <a:lnTo>
                    <a:pt x="1706587" y="70472"/>
                  </a:lnTo>
                  <a:lnTo>
                    <a:pt x="1719300" y="71323"/>
                  </a:lnTo>
                  <a:lnTo>
                    <a:pt x="1725066" y="76022"/>
                  </a:lnTo>
                  <a:lnTo>
                    <a:pt x="1726463" y="86855"/>
                  </a:lnTo>
                  <a:lnTo>
                    <a:pt x="1719110" y="102095"/>
                  </a:lnTo>
                  <a:lnTo>
                    <a:pt x="1702714" y="102044"/>
                  </a:lnTo>
                  <a:lnTo>
                    <a:pt x="1686039" y="104775"/>
                  </a:lnTo>
                  <a:lnTo>
                    <a:pt x="1677873" y="128409"/>
                  </a:lnTo>
                  <a:lnTo>
                    <a:pt x="1679181" y="158445"/>
                  </a:lnTo>
                  <a:lnTo>
                    <a:pt x="1719859" y="159118"/>
                  </a:lnTo>
                  <a:lnTo>
                    <a:pt x="1721599" y="176784"/>
                  </a:lnTo>
                  <a:lnTo>
                    <a:pt x="1718259" y="185712"/>
                  </a:lnTo>
                  <a:lnTo>
                    <a:pt x="1710715" y="188810"/>
                  </a:lnTo>
                  <a:lnTo>
                    <a:pt x="1699831" y="188988"/>
                  </a:lnTo>
                  <a:lnTo>
                    <a:pt x="1688401" y="188760"/>
                  </a:lnTo>
                  <a:lnTo>
                    <a:pt x="1682305" y="189039"/>
                  </a:lnTo>
                  <a:lnTo>
                    <a:pt x="1677619" y="195338"/>
                  </a:lnTo>
                  <a:lnTo>
                    <a:pt x="1676793" y="194538"/>
                  </a:lnTo>
                  <a:lnTo>
                    <a:pt x="1676527" y="204851"/>
                  </a:lnTo>
                  <a:lnTo>
                    <a:pt x="1676654" y="270687"/>
                  </a:lnTo>
                  <a:lnTo>
                    <a:pt x="1676209" y="304787"/>
                  </a:lnTo>
                  <a:lnTo>
                    <a:pt x="1677530" y="322897"/>
                  </a:lnTo>
                  <a:lnTo>
                    <a:pt x="1684731" y="330022"/>
                  </a:lnTo>
                  <a:lnTo>
                    <a:pt x="1701952" y="331177"/>
                  </a:lnTo>
                  <a:lnTo>
                    <a:pt x="1727111" y="330657"/>
                  </a:lnTo>
                  <a:lnTo>
                    <a:pt x="1752993" y="326339"/>
                  </a:lnTo>
                  <a:lnTo>
                    <a:pt x="1775790" y="313702"/>
                  </a:lnTo>
                  <a:lnTo>
                    <a:pt x="1791652" y="288163"/>
                  </a:lnTo>
                  <a:lnTo>
                    <a:pt x="1794713" y="278968"/>
                  </a:lnTo>
                  <a:lnTo>
                    <a:pt x="1796224" y="280390"/>
                  </a:lnTo>
                  <a:lnTo>
                    <a:pt x="1797189" y="272719"/>
                  </a:lnTo>
                  <a:lnTo>
                    <a:pt x="1797469" y="69202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572039" y="3639943"/>
              <a:ext cx="226344" cy="250902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6266919" y="1839891"/>
              <a:ext cx="299085" cy="332105"/>
            </a:xfrm>
            <a:custGeom>
              <a:avLst/>
              <a:gdLst/>
              <a:ahLst/>
              <a:cxnLst/>
              <a:rect l="l" t="t" r="r" b="b"/>
              <a:pathLst>
                <a:path w="299084" h="332105">
                  <a:moveTo>
                    <a:pt x="146210" y="0"/>
                  </a:moveTo>
                  <a:lnTo>
                    <a:pt x="87325" y="4221"/>
                  </a:lnTo>
                  <a:lnTo>
                    <a:pt x="40417" y="30617"/>
                  </a:lnTo>
                  <a:lnTo>
                    <a:pt x="11474" y="62992"/>
                  </a:lnTo>
                  <a:lnTo>
                    <a:pt x="6376" y="79537"/>
                  </a:lnTo>
                  <a:lnTo>
                    <a:pt x="2542" y="90694"/>
                  </a:lnTo>
                  <a:lnTo>
                    <a:pt x="1038" y="96619"/>
                  </a:lnTo>
                  <a:lnTo>
                    <a:pt x="404" y="103729"/>
                  </a:lnTo>
                  <a:lnTo>
                    <a:pt x="323" y="118432"/>
                  </a:lnTo>
                  <a:lnTo>
                    <a:pt x="0" y="145546"/>
                  </a:lnTo>
                  <a:lnTo>
                    <a:pt x="6006" y="204405"/>
                  </a:lnTo>
                  <a:lnTo>
                    <a:pt x="26776" y="240191"/>
                  </a:lnTo>
                  <a:lnTo>
                    <a:pt x="59925" y="268627"/>
                  </a:lnTo>
                  <a:lnTo>
                    <a:pt x="65361" y="273779"/>
                  </a:lnTo>
                  <a:lnTo>
                    <a:pt x="67014" y="284254"/>
                  </a:lnTo>
                  <a:lnTo>
                    <a:pt x="67195" y="300599"/>
                  </a:lnTo>
                  <a:lnTo>
                    <a:pt x="66911" y="317766"/>
                  </a:lnTo>
                  <a:lnTo>
                    <a:pt x="67168" y="330707"/>
                  </a:lnTo>
                  <a:lnTo>
                    <a:pt x="74051" y="331821"/>
                  </a:lnTo>
                  <a:lnTo>
                    <a:pt x="78040" y="330546"/>
                  </a:lnTo>
                  <a:lnTo>
                    <a:pt x="113042" y="294838"/>
                  </a:lnTo>
                  <a:lnTo>
                    <a:pt x="124721" y="284935"/>
                  </a:lnTo>
                  <a:lnTo>
                    <a:pt x="140170" y="282852"/>
                  </a:lnTo>
                  <a:lnTo>
                    <a:pt x="174006" y="283331"/>
                  </a:lnTo>
                  <a:lnTo>
                    <a:pt x="198866" y="282323"/>
                  </a:lnTo>
                  <a:lnTo>
                    <a:pt x="246326" y="264538"/>
                  </a:lnTo>
                  <a:lnTo>
                    <a:pt x="276540" y="234093"/>
                  </a:lnTo>
                  <a:lnTo>
                    <a:pt x="297748" y="179384"/>
                  </a:lnTo>
                  <a:lnTo>
                    <a:pt x="299057" y="150317"/>
                  </a:lnTo>
                  <a:lnTo>
                    <a:pt x="298792" y="118432"/>
                  </a:lnTo>
                  <a:lnTo>
                    <a:pt x="291050" y="79841"/>
                  </a:lnTo>
                  <a:lnTo>
                    <a:pt x="271389" y="42853"/>
                  </a:lnTo>
                  <a:lnTo>
                    <a:pt x="271242" y="37076"/>
                  </a:lnTo>
                  <a:lnTo>
                    <a:pt x="258591" y="37306"/>
                  </a:lnTo>
                  <a:lnTo>
                    <a:pt x="260186" y="45528"/>
                  </a:lnTo>
                  <a:lnTo>
                    <a:pt x="264753" y="53351"/>
                  </a:lnTo>
                  <a:lnTo>
                    <a:pt x="271404" y="63500"/>
                  </a:lnTo>
                  <a:lnTo>
                    <a:pt x="279248" y="78699"/>
                  </a:lnTo>
                  <a:lnTo>
                    <a:pt x="285498" y="98611"/>
                  </a:lnTo>
                  <a:lnTo>
                    <a:pt x="287939" y="118973"/>
                  </a:lnTo>
                  <a:lnTo>
                    <a:pt x="288201" y="140430"/>
                  </a:lnTo>
                  <a:lnTo>
                    <a:pt x="287917" y="163627"/>
                  </a:lnTo>
                  <a:lnTo>
                    <a:pt x="278323" y="210517"/>
                  </a:lnTo>
                  <a:lnTo>
                    <a:pt x="254718" y="244270"/>
                  </a:lnTo>
                  <a:lnTo>
                    <a:pt x="218760" y="265504"/>
                  </a:lnTo>
                  <a:lnTo>
                    <a:pt x="170301" y="272845"/>
                  </a:lnTo>
                  <a:lnTo>
                    <a:pt x="118767" y="272635"/>
                  </a:lnTo>
                  <a:lnTo>
                    <a:pt x="90689" y="302041"/>
                  </a:lnTo>
                  <a:lnTo>
                    <a:pt x="85027" y="307390"/>
                  </a:lnTo>
                  <a:lnTo>
                    <a:pt x="80330" y="310784"/>
                  </a:lnTo>
                  <a:lnTo>
                    <a:pt x="78963" y="299716"/>
                  </a:lnTo>
                  <a:lnTo>
                    <a:pt x="79506" y="285624"/>
                  </a:lnTo>
                  <a:lnTo>
                    <a:pt x="78877" y="272308"/>
                  </a:lnTo>
                  <a:lnTo>
                    <a:pt x="73990" y="263567"/>
                  </a:lnTo>
                  <a:lnTo>
                    <a:pt x="71289" y="262142"/>
                  </a:lnTo>
                  <a:lnTo>
                    <a:pt x="69038" y="261295"/>
                  </a:lnTo>
                  <a:lnTo>
                    <a:pt x="65057" y="259103"/>
                  </a:lnTo>
                  <a:lnTo>
                    <a:pt x="35249" y="232629"/>
                  </a:lnTo>
                  <a:lnTo>
                    <a:pt x="13747" y="191951"/>
                  </a:lnTo>
                  <a:lnTo>
                    <a:pt x="12195" y="186630"/>
                  </a:lnTo>
                  <a:lnTo>
                    <a:pt x="11359" y="179817"/>
                  </a:lnTo>
                  <a:lnTo>
                    <a:pt x="10790" y="129859"/>
                  </a:lnTo>
                  <a:lnTo>
                    <a:pt x="13157" y="98334"/>
                  </a:lnTo>
                  <a:lnTo>
                    <a:pt x="46029" y="40640"/>
                  </a:lnTo>
                  <a:lnTo>
                    <a:pt x="103762" y="14811"/>
                  </a:lnTo>
                  <a:lnTo>
                    <a:pt x="136371" y="13526"/>
                  </a:lnTo>
                  <a:lnTo>
                    <a:pt x="185176" y="14230"/>
                  </a:lnTo>
                  <a:lnTo>
                    <a:pt x="196965" y="15013"/>
                  </a:lnTo>
                  <a:lnTo>
                    <a:pt x="207985" y="16883"/>
                  </a:lnTo>
                  <a:lnTo>
                    <a:pt x="218523" y="20300"/>
                  </a:lnTo>
                  <a:lnTo>
                    <a:pt x="226335" y="24639"/>
                  </a:lnTo>
                  <a:lnTo>
                    <a:pt x="236817" y="29847"/>
                  </a:lnTo>
                  <a:lnTo>
                    <a:pt x="245674" y="30543"/>
                  </a:lnTo>
                  <a:lnTo>
                    <a:pt x="248612" y="21347"/>
                  </a:lnTo>
                  <a:lnTo>
                    <a:pt x="245729" y="19444"/>
                  </a:lnTo>
                  <a:lnTo>
                    <a:pt x="243734" y="19375"/>
                  </a:lnTo>
                  <a:lnTo>
                    <a:pt x="239471" y="17070"/>
                  </a:lnTo>
                  <a:lnTo>
                    <a:pt x="234882" y="13489"/>
                  </a:lnTo>
                  <a:lnTo>
                    <a:pt x="233240" y="12423"/>
                  </a:lnTo>
                  <a:lnTo>
                    <a:pt x="209427" y="3880"/>
                  </a:lnTo>
                  <a:lnTo>
                    <a:pt x="178422" y="461"/>
                  </a:lnTo>
                  <a:lnTo>
                    <a:pt x="146210" y="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324909" y="1891251"/>
              <a:ext cx="180417" cy="187263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5610185" y="1469599"/>
              <a:ext cx="100965" cy="56515"/>
            </a:xfrm>
            <a:custGeom>
              <a:avLst/>
              <a:gdLst/>
              <a:ahLst/>
              <a:cxnLst/>
              <a:rect l="l" t="t" r="r" b="b"/>
              <a:pathLst>
                <a:path w="100964" h="56515">
                  <a:moveTo>
                    <a:pt x="56272" y="0"/>
                  </a:moveTo>
                  <a:lnTo>
                    <a:pt x="0" y="28134"/>
                  </a:lnTo>
                  <a:lnTo>
                    <a:pt x="56272" y="56267"/>
                  </a:lnTo>
                  <a:lnTo>
                    <a:pt x="56272" y="37745"/>
                  </a:lnTo>
                  <a:lnTo>
                    <a:pt x="100907" y="37745"/>
                  </a:lnTo>
                  <a:lnTo>
                    <a:pt x="100907" y="18517"/>
                  </a:lnTo>
                  <a:lnTo>
                    <a:pt x="56272" y="18517"/>
                  </a:lnTo>
                  <a:lnTo>
                    <a:pt x="56272" y="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4487435" y="3203635"/>
              <a:ext cx="515620" cy="287655"/>
            </a:xfrm>
            <a:custGeom>
              <a:avLst/>
              <a:gdLst/>
              <a:ahLst/>
              <a:cxnLst/>
              <a:rect l="l" t="t" r="r" b="b"/>
              <a:pathLst>
                <a:path w="515620" h="287654">
                  <a:moveTo>
                    <a:pt x="227977" y="0"/>
                  </a:moveTo>
                  <a:lnTo>
                    <a:pt x="227977" y="94583"/>
                  </a:lnTo>
                  <a:lnTo>
                    <a:pt x="0" y="94583"/>
                  </a:lnTo>
                  <a:lnTo>
                    <a:pt x="0" y="192798"/>
                  </a:lnTo>
                  <a:lnTo>
                    <a:pt x="227977" y="192798"/>
                  </a:lnTo>
                  <a:lnTo>
                    <a:pt x="227977" y="287395"/>
                  </a:lnTo>
                  <a:lnTo>
                    <a:pt x="515368" y="143697"/>
                  </a:lnTo>
                  <a:lnTo>
                    <a:pt x="227977" y="0"/>
                  </a:lnTo>
                  <a:close/>
                </a:path>
              </a:pathLst>
            </a:custGeom>
            <a:solidFill>
              <a:srgbClr val="98DB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3283124" y="2084706"/>
              <a:ext cx="944880" cy="944880"/>
            </a:xfrm>
            <a:custGeom>
              <a:avLst/>
              <a:gdLst/>
              <a:ahLst/>
              <a:cxnLst/>
              <a:rect l="l" t="t" r="r" b="b"/>
              <a:pathLst>
                <a:path w="944879" h="944880">
                  <a:moveTo>
                    <a:pt x="472328" y="0"/>
                  </a:moveTo>
                  <a:lnTo>
                    <a:pt x="424035" y="2438"/>
                  </a:lnTo>
                  <a:lnTo>
                    <a:pt x="377137" y="9595"/>
                  </a:lnTo>
                  <a:lnTo>
                    <a:pt x="331871" y="21234"/>
                  </a:lnTo>
                  <a:lnTo>
                    <a:pt x="288476" y="37117"/>
                  </a:lnTo>
                  <a:lnTo>
                    <a:pt x="247188" y="57007"/>
                  </a:lnTo>
                  <a:lnTo>
                    <a:pt x="208244" y="80665"/>
                  </a:lnTo>
                  <a:lnTo>
                    <a:pt x="171883" y="107856"/>
                  </a:lnTo>
                  <a:lnTo>
                    <a:pt x="138341" y="138341"/>
                  </a:lnTo>
                  <a:lnTo>
                    <a:pt x="107856" y="171883"/>
                  </a:lnTo>
                  <a:lnTo>
                    <a:pt x="80666" y="208244"/>
                  </a:lnTo>
                  <a:lnTo>
                    <a:pt x="57007" y="247187"/>
                  </a:lnTo>
                  <a:lnTo>
                    <a:pt x="37117" y="288475"/>
                  </a:lnTo>
                  <a:lnTo>
                    <a:pt x="21234" y="331871"/>
                  </a:lnTo>
                  <a:lnTo>
                    <a:pt x="9595" y="377136"/>
                  </a:lnTo>
                  <a:lnTo>
                    <a:pt x="2438" y="424034"/>
                  </a:lnTo>
                  <a:lnTo>
                    <a:pt x="0" y="472326"/>
                  </a:lnTo>
                  <a:lnTo>
                    <a:pt x="2438" y="520620"/>
                  </a:lnTo>
                  <a:lnTo>
                    <a:pt x="9595" y="567518"/>
                  </a:lnTo>
                  <a:lnTo>
                    <a:pt x="21234" y="612784"/>
                  </a:lnTo>
                  <a:lnTo>
                    <a:pt x="37117" y="656180"/>
                  </a:lnTo>
                  <a:lnTo>
                    <a:pt x="57007" y="697468"/>
                  </a:lnTo>
                  <a:lnTo>
                    <a:pt x="80666" y="736412"/>
                  </a:lnTo>
                  <a:lnTo>
                    <a:pt x="107856" y="772774"/>
                  </a:lnTo>
                  <a:lnTo>
                    <a:pt x="138341" y="806316"/>
                  </a:lnTo>
                  <a:lnTo>
                    <a:pt x="171883" y="836801"/>
                  </a:lnTo>
                  <a:lnTo>
                    <a:pt x="208244" y="863991"/>
                  </a:lnTo>
                  <a:lnTo>
                    <a:pt x="247188" y="887650"/>
                  </a:lnTo>
                  <a:lnTo>
                    <a:pt x="288476" y="907539"/>
                  </a:lnTo>
                  <a:lnTo>
                    <a:pt x="331871" y="923422"/>
                  </a:lnTo>
                  <a:lnTo>
                    <a:pt x="377137" y="935061"/>
                  </a:lnTo>
                  <a:lnTo>
                    <a:pt x="424035" y="942219"/>
                  </a:lnTo>
                  <a:lnTo>
                    <a:pt x="472328" y="944657"/>
                  </a:lnTo>
                  <a:lnTo>
                    <a:pt x="520620" y="942219"/>
                  </a:lnTo>
                  <a:lnTo>
                    <a:pt x="567518" y="935061"/>
                  </a:lnTo>
                  <a:lnTo>
                    <a:pt x="612783" y="923422"/>
                  </a:lnTo>
                  <a:lnTo>
                    <a:pt x="656179" y="907539"/>
                  </a:lnTo>
                  <a:lnTo>
                    <a:pt x="697467" y="887650"/>
                  </a:lnTo>
                  <a:lnTo>
                    <a:pt x="736410" y="863991"/>
                  </a:lnTo>
                  <a:lnTo>
                    <a:pt x="772772" y="836801"/>
                  </a:lnTo>
                  <a:lnTo>
                    <a:pt x="806313" y="806316"/>
                  </a:lnTo>
                  <a:lnTo>
                    <a:pt x="836798" y="772774"/>
                  </a:lnTo>
                  <a:lnTo>
                    <a:pt x="863989" y="736412"/>
                  </a:lnTo>
                  <a:lnTo>
                    <a:pt x="887647" y="697468"/>
                  </a:lnTo>
                  <a:lnTo>
                    <a:pt x="907537" y="656180"/>
                  </a:lnTo>
                  <a:lnTo>
                    <a:pt x="923420" y="612784"/>
                  </a:lnTo>
                  <a:lnTo>
                    <a:pt x="935059" y="567518"/>
                  </a:lnTo>
                  <a:lnTo>
                    <a:pt x="942216" y="520620"/>
                  </a:lnTo>
                  <a:lnTo>
                    <a:pt x="944655" y="472326"/>
                  </a:lnTo>
                  <a:lnTo>
                    <a:pt x="942216" y="424034"/>
                  </a:lnTo>
                  <a:lnTo>
                    <a:pt x="935059" y="377136"/>
                  </a:lnTo>
                  <a:lnTo>
                    <a:pt x="923420" y="331871"/>
                  </a:lnTo>
                  <a:lnTo>
                    <a:pt x="907537" y="288475"/>
                  </a:lnTo>
                  <a:lnTo>
                    <a:pt x="887647" y="247187"/>
                  </a:lnTo>
                  <a:lnTo>
                    <a:pt x="863989" y="208244"/>
                  </a:lnTo>
                  <a:lnTo>
                    <a:pt x="836798" y="171883"/>
                  </a:lnTo>
                  <a:lnTo>
                    <a:pt x="806313" y="138341"/>
                  </a:lnTo>
                  <a:lnTo>
                    <a:pt x="772772" y="107856"/>
                  </a:lnTo>
                  <a:lnTo>
                    <a:pt x="736410" y="80665"/>
                  </a:lnTo>
                  <a:lnTo>
                    <a:pt x="697467" y="57007"/>
                  </a:lnTo>
                  <a:lnTo>
                    <a:pt x="656179" y="37117"/>
                  </a:lnTo>
                  <a:lnTo>
                    <a:pt x="612783" y="21234"/>
                  </a:lnTo>
                  <a:lnTo>
                    <a:pt x="567518" y="9595"/>
                  </a:lnTo>
                  <a:lnTo>
                    <a:pt x="520620" y="2438"/>
                  </a:lnTo>
                  <a:lnTo>
                    <a:pt x="472328" y="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3283124" y="2084706"/>
              <a:ext cx="944880" cy="944880"/>
            </a:xfrm>
            <a:custGeom>
              <a:avLst/>
              <a:gdLst/>
              <a:ahLst/>
              <a:cxnLst/>
              <a:rect l="l" t="t" r="r" b="b"/>
              <a:pathLst>
                <a:path w="944879" h="944880">
                  <a:moveTo>
                    <a:pt x="472328" y="0"/>
                  </a:moveTo>
                  <a:lnTo>
                    <a:pt x="520620" y="2438"/>
                  </a:lnTo>
                  <a:lnTo>
                    <a:pt x="567518" y="9595"/>
                  </a:lnTo>
                  <a:lnTo>
                    <a:pt x="612783" y="21234"/>
                  </a:lnTo>
                  <a:lnTo>
                    <a:pt x="656179" y="37117"/>
                  </a:lnTo>
                  <a:lnTo>
                    <a:pt x="697467" y="57007"/>
                  </a:lnTo>
                  <a:lnTo>
                    <a:pt x="736410" y="80665"/>
                  </a:lnTo>
                  <a:lnTo>
                    <a:pt x="772772" y="107856"/>
                  </a:lnTo>
                  <a:lnTo>
                    <a:pt x="806313" y="138341"/>
                  </a:lnTo>
                  <a:lnTo>
                    <a:pt x="836798" y="171883"/>
                  </a:lnTo>
                  <a:lnTo>
                    <a:pt x="863989" y="208244"/>
                  </a:lnTo>
                  <a:lnTo>
                    <a:pt x="887647" y="247187"/>
                  </a:lnTo>
                  <a:lnTo>
                    <a:pt x="907537" y="288475"/>
                  </a:lnTo>
                  <a:lnTo>
                    <a:pt x="923420" y="331871"/>
                  </a:lnTo>
                  <a:lnTo>
                    <a:pt x="935059" y="377136"/>
                  </a:lnTo>
                  <a:lnTo>
                    <a:pt x="942216" y="424034"/>
                  </a:lnTo>
                  <a:lnTo>
                    <a:pt x="944655" y="472326"/>
                  </a:lnTo>
                  <a:lnTo>
                    <a:pt x="942216" y="520620"/>
                  </a:lnTo>
                  <a:lnTo>
                    <a:pt x="935059" y="567518"/>
                  </a:lnTo>
                  <a:lnTo>
                    <a:pt x="923420" y="612784"/>
                  </a:lnTo>
                  <a:lnTo>
                    <a:pt x="907537" y="656180"/>
                  </a:lnTo>
                  <a:lnTo>
                    <a:pt x="887647" y="697468"/>
                  </a:lnTo>
                  <a:lnTo>
                    <a:pt x="863989" y="736412"/>
                  </a:lnTo>
                  <a:lnTo>
                    <a:pt x="836798" y="772774"/>
                  </a:lnTo>
                  <a:lnTo>
                    <a:pt x="806313" y="806316"/>
                  </a:lnTo>
                  <a:lnTo>
                    <a:pt x="772772" y="836801"/>
                  </a:lnTo>
                  <a:lnTo>
                    <a:pt x="736410" y="863991"/>
                  </a:lnTo>
                  <a:lnTo>
                    <a:pt x="697467" y="887650"/>
                  </a:lnTo>
                  <a:lnTo>
                    <a:pt x="656179" y="907539"/>
                  </a:lnTo>
                  <a:lnTo>
                    <a:pt x="612783" y="923422"/>
                  </a:lnTo>
                  <a:lnTo>
                    <a:pt x="567518" y="935061"/>
                  </a:lnTo>
                  <a:lnTo>
                    <a:pt x="520620" y="942219"/>
                  </a:lnTo>
                  <a:lnTo>
                    <a:pt x="472328" y="944657"/>
                  </a:lnTo>
                  <a:lnTo>
                    <a:pt x="424035" y="942219"/>
                  </a:lnTo>
                  <a:lnTo>
                    <a:pt x="377137" y="935061"/>
                  </a:lnTo>
                  <a:lnTo>
                    <a:pt x="331871" y="923422"/>
                  </a:lnTo>
                  <a:lnTo>
                    <a:pt x="288476" y="907539"/>
                  </a:lnTo>
                  <a:lnTo>
                    <a:pt x="247188" y="887650"/>
                  </a:lnTo>
                  <a:lnTo>
                    <a:pt x="208244" y="863991"/>
                  </a:lnTo>
                  <a:lnTo>
                    <a:pt x="171883" y="836801"/>
                  </a:lnTo>
                  <a:lnTo>
                    <a:pt x="138341" y="806316"/>
                  </a:lnTo>
                  <a:lnTo>
                    <a:pt x="107856" y="772774"/>
                  </a:lnTo>
                  <a:lnTo>
                    <a:pt x="80666" y="736412"/>
                  </a:lnTo>
                  <a:lnTo>
                    <a:pt x="57007" y="697468"/>
                  </a:lnTo>
                  <a:lnTo>
                    <a:pt x="37117" y="656180"/>
                  </a:lnTo>
                  <a:lnTo>
                    <a:pt x="21234" y="612784"/>
                  </a:lnTo>
                  <a:lnTo>
                    <a:pt x="9595" y="567518"/>
                  </a:lnTo>
                  <a:lnTo>
                    <a:pt x="2438" y="520620"/>
                  </a:lnTo>
                  <a:lnTo>
                    <a:pt x="0" y="472326"/>
                  </a:lnTo>
                  <a:lnTo>
                    <a:pt x="2438" y="424034"/>
                  </a:lnTo>
                  <a:lnTo>
                    <a:pt x="9595" y="377136"/>
                  </a:lnTo>
                  <a:lnTo>
                    <a:pt x="21234" y="331871"/>
                  </a:lnTo>
                  <a:lnTo>
                    <a:pt x="37117" y="288475"/>
                  </a:lnTo>
                  <a:lnTo>
                    <a:pt x="57007" y="247187"/>
                  </a:lnTo>
                  <a:lnTo>
                    <a:pt x="80666" y="208244"/>
                  </a:lnTo>
                  <a:lnTo>
                    <a:pt x="107856" y="171883"/>
                  </a:lnTo>
                  <a:lnTo>
                    <a:pt x="138341" y="138341"/>
                  </a:lnTo>
                  <a:lnTo>
                    <a:pt x="171883" y="107856"/>
                  </a:lnTo>
                  <a:lnTo>
                    <a:pt x="208244" y="80665"/>
                  </a:lnTo>
                  <a:lnTo>
                    <a:pt x="247188" y="57007"/>
                  </a:lnTo>
                  <a:lnTo>
                    <a:pt x="288476" y="37117"/>
                  </a:lnTo>
                  <a:lnTo>
                    <a:pt x="331871" y="21234"/>
                  </a:lnTo>
                  <a:lnTo>
                    <a:pt x="377137" y="9595"/>
                  </a:lnTo>
                  <a:lnTo>
                    <a:pt x="424035" y="2438"/>
                  </a:lnTo>
                  <a:lnTo>
                    <a:pt x="472328" y="0"/>
                  </a:lnTo>
                  <a:close/>
                </a:path>
              </a:pathLst>
            </a:custGeom>
            <a:ln w="27000">
              <a:solidFill>
                <a:srgbClr val="98DB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" name="object 7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411867" y="2203009"/>
              <a:ext cx="652269" cy="652269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603334" y="2379942"/>
              <a:ext cx="1158173" cy="82480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58970"/>
            <a:ext cx="8731250" cy="4671060"/>
            <a:chOff x="0" y="358970"/>
            <a:chExt cx="8731250" cy="46710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8859" y="4668969"/>
              <a:ext cx="8461112" cy="36088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75174" y="358970"/>
              <a:ext cx="155448" cy="466953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366095"/>
              <a:ext cx="8559165" cy="4320540"/>
            </a:xfrm>
            <a:custGeom>
              <a:avLst/>
              <a:gdLst/>
              <a:ahLst/>
              <a:cxnLst/>
              <a:rect l="l" t="t" r="r" b="b"/>
              <a:pathLst>
                <a:path w="8559165" h="4320540">
                  <a:moveTo>
                    <a:pt x="0" y="4319998"/>
                  </a:moveTo>
                  <a:lnTo>
                    <a:pt x="0" y="0"/>
                  </a:lnTo>
                  <a:lnTo>
                    <a:pt x="8558795" y="0"/>
                  </a:lnTo>
                  <a:lnTo>
                    <a:pt x="8558795" y="4319998"/>
                  </a:lnTo>
                  <a:lnTo>
                    <a:pt x="0" y="4319998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885488" y="932259"/>
            <a:ext cx="4294724" cy="35229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0320" indent="28575">
              <a:lnSpc>
                <a:spcPct val="134500"/>
              </a:lnSpc>
              <a:spcBef>
                <a:spcPts val="100"/>
              </a:spcBef>
              <a:buClr>
                <a:srgbClr val="152638"/>
              </a:buClr>
              <a:buFont typeface="Tahoma"/>
              <a:buChar char="-"/>
              <a:tabLst>
                <a:tab pos="125730" algn="l"/>
              </a:tabLst>
            </a:pPr>
            <a:r>
              <a:rPr sz="1000" spc="5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Высокая</a:t>
            </a:r>
            <a:r>
              <a:rPr sz="1000" spc="-8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4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скорость</a:t>
            </a:r>
            <a:r>
              <a:rPr sz="1000" spc="-8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3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и</a:t>
            </a:r>
            <a:r>
              <a:rPr sz="1000" spc="-8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4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эффективность</a:t>
            </a:r>
            <a:r>
              <a:rPr sz="1000" spc="-8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4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коммуникаций</a:t>
            </a:r>
            <a:r>
              <a:rPr sz="1000" spc="-8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4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с</a:t>
            </a:r>
            <a:r>
              <a:rPr sz="1000" spc="-8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2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клиентами: </a:t>
            </a:r>
            <a:r>
              <a:rPr sz="1000" spc="-29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4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за</a:t>
            </a:r>
            <a:r>
              <a:rPr sz="1000" spc="-8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3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счет</a:t>
            </a:r>
            <a:r>
              <a:rPr sz="1000" spc="-8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3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техн</a:t>
            </a:r>
            <a:r>
              <a:rPr sz="1000" spc="2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о</a:t>
            </a:r>
            <a:r>
              <a:rPr sz="1000" spc="-1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л</a:t>
            </a:r>
            <a:r>
              <a:rPr sz="1000" spc="4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огичнос</a:t>
            </a:r>
            <a:r>
              <a:rPr sz="1000" spc="3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ти</a:t>
            </a:r>
            <a:r>
              <a:rPr sz="1000" spc="-8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4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виз</a:t>
            </a:r>
            <a:r>
              <a:rPr sz="1000" spc="5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и</a:t>
            </a:r>
            <a:r>
              <a:rPr sz="1000" spc="3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тки</a:t>
            </a:r>
            <a:r>
              <a:rPr sz="1000" spc="-8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7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(В</a:t>
            </a:r>
            <a:r>
              <a:rPr sz="1000" spc="2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А</a:t>
            </a:r>
            <a:r>
              <a:rPr sz="1000" spc="7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У</a:t>
            </a:r>
            <a:r>
              <a:rPr sz="1000" spc="4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-эффе</a:t>
            </a:r>
            <a:r>
              <a:rPr sz="1000" spc="5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к</a:t>
            </a:r>
            <a:r>
              <a:rPr sz="1000" spc="-1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т).</a:t>
            </a:r>
            <a:endParaRPr sz="1000" dirty="0">
              <a:latin typeface="Magistral" panose="02000803050000020004" pitchFamily="50" charset="-52"/>
              <a:cs typeface="Tahoma"/>
            </a:endParaRPr>
          </a:p>
          <a:p>
            <a:pPr marL="125095" indent="-83820">
              <a:lnSpc>
                <a:spcPct val="100000"/>
              </a:lnSpc>
              <a:spcBef>
                <a:spcPts val="409"/>
              </a:spcBef>
              <a:buChar char="-"/>
              <a:tabLst>
                <a:tab pos="125730" algn="l"/>
              </a:tabLst>
            </a:pPr>
            <a:r>
              <a:rPr sz="1000" spc="7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О</a:t>
            </a:r>
            <a:r>
              <a:rPr sz="1000" spc="-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т</a:t>
            </a:r>
            <a:r>
              <a:rPr sz="1000" spc="2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личный</a:t>
            </a:r>
            <a:r>
              <a:rPr sz="1000" spc="-8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3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пере</a:t>
            </a:r>
            <a:r>
              <a:rPr sz="100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г</a:t>
            </a:r>
            <a:r>
              <a:rPr sz="1000" spc="2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оворщик:</a:t>
            </a:r>
            <a:endParaRPr sz="1000" dirty="0">
              <a:latin typeface="Magistral" panose="02000803050000020004" pitchFamily="50" charset="-52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15"/>
              </a:spcBef>
            </a:pPr>
            <a:r>
              <a:rPr sz="1000" spc="3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профессионально</a:t>
            </a:r>
            <a:r>
              <a:rPr sz="1000" spc="-7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3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презентует</a:t>
            </a:r>
            <a:r>
              <a:rPr sz="1000" spc="-7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3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компанию</a:t>
            </a:r>
            <a:r>
              <a:rPr sz="1000" spc="-7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1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на</a:t>
            </a:r>
            <a:r>
              <a:rPr sz="1000" spc="-7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2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переговорах.</a:t>
            </a:r>
            <a:endParaRPr sz="1000" dirty="0">
              <a:latin typeface="Magistral" panose="02000803050000020004" pitchFamily="50" charset="-52"/>
              <a:cs typeface="Tahoma"/>
            </a:endParaRPr>
          </a:p>
          <a:p>
            <a:pPr marL="12700" marR="676910" indent="28575">
              <a:lnSpc>
                <a:spcPct val="134500"/>
              </a:lnSpc>
              <a:buChar char="-"/>
              <a:tabLst>
                <a:tab pos="154940" algn="l"/>
              </a:tabLst>
            </a:pPr>
            <a:r>
              <a:rPr sz="1000" spc="3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Сокращает</a:t>
            </a:r>
            <a:r>
              <a:rPr sz="1000" spc="-8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4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время</a:t>
            </a:r>
            <a:r>
              <a:rPr sz="1000" spc="-8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3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и</a:t>
            </a:r>
            <a:r>
              <a:rPr sz="1000" spc="-8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3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затраты</a:t>
            </a:r>
            <a:r>
              <a:rPr sz="1000" spc="-8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1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на</a:t>
            </a:r>
            <a:r>
              <a:rPr sz="1000" spc="-8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3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изготовление</a:t>
            </a:r>
            <a:r>
              <a:rPr sz="1000" spc="-8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4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визиток </a:t>
            </a:r>
            <a:r>
              <a:rPr sz="1000" spc="-29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3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и</a:t>
            </a:r>
            <a:r>
              <a:rPr sz="1000" spc="-8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2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ре</a:t>
            </a:r>
            <a:r>
              <a:rPr sz="1000" spc="4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к</a:t>
            </a:r>
            <a:r>
              <a:rPr sz="1000" spc="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л</a:t>
            </a:r>
            <a:r>
              <a:rPr sz="1000" spc="3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амных</a:t>
            </a:r>
            <a:r>
              <a:rPr sz="1000" spc="-8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6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ма</a:t>
            </a:r>
            <a:r>
              <a:rPr sz="1000" spc="3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т</a:t>
            </a:r>
            <a:r>
              <a:rPr sz="1000" spc="2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ериа</a:t>
            </a:r>
            <a:r>
              <a:rPr sz="1000" spc="1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лов.</a:t>
            </a:r>
            <a:endParaRPr sz="1000" dirty="0">
              <a:latin typeface="Magistral" panose="02000803050000020004" pitchFamily="50" charset="-52"/>
              <a:cs typeface="Tahoma"/>
            </a:endParaRPr>
          </a:p>
          <a:p>
            <a:pPr marL="12700" marR="1160780" indent="28575">
              <a:lnSpc>
                <a:spcPct val="134500"/>
              </a:lnSpc>
              <a:buChar char="-"/>
              <a:tabLst>
                <a:tab pos="125730" algn="l"/>
              </a:tabLst>
            </a:pPr>
            <a:r>
              <a:rPr sz="1000" spc="5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Мгновенный</a:t>
            </a:r>
            <a:r>
              <a:rPr sz="1000" spc="-8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4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обмен</a:t>
            </a:r>
            <a:r>
              <a:rPr sz="1000" spc="-8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3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а</a:t>
            </a:r>
            <a:r>
              <a:rPr sz="1000" spc="4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к</a:t>
            </a:r>
            <a:r>
              <a:rPr sz="1000" spc="7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т</a:t>
            </a:r>
            <a:r>
              <a:rPr sz="1000" spc="4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у</a:t>
            </a:r>
            <a:r>
              <a:rPr sz="1000" spc="3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альной</a:t>
            </a:r>
            <a:r>
              <a:rPr sz="1000" spc="-8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3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информацией  </a:t>
            </a:r>
            <a:r>
              <a:rPr sz="1000" spc="1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(прайсы,</a:t>
            </a:r>
            <a:r>
              <a:rPr sz="1000" spc="-8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2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хара</a:t>
            </a:r>
            <a:r>
              <a:rPr sz="1000" spc="3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к</a:t>
            </a:r>
            <a:r>
              <a:rPr sz="1000" spc="3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терис</a:t>
            </a:r>
            <a:r>
              <a:rPr sz="1000" spc="3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тики</a:t>
            </a:r>
            <a:r>
              <a:rPr sz="1000" spc="-8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2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т</a:t>
            </a:r>
            <a:r>
              <a:rPr sz="1000" spc="5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оваров/ус</a:t>
            </a:r>
            <a:r>
              <a:rPr sz="1000" spc="-1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л</a:t>
            </a:r>
            <a:r>
              <a:rPr sz="1000" spc="3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уг)  </a:t>
            </a:r>
            <a:r>
              <a:rPr sz="1000" spc="2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 </a:t>
            </a:r>
            <a:r>
              <a:rPr sz="1000" spc="3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через</a:t>
            </a:r>
            <a:r>
              <a:rPr sz="1000" spc="-8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4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о</a:t>
            </a:r>
            <a:r>
              <a:rPr sz="1000" spc="3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б</a:t>
            </a:r>
            <a:r>
              <a:rPr sz="1000" spc="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л</a:t>
            </a:r>
            <a:r>
              <a:rPr sz="1000" spc="3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ачное</a:t>
            </a:r>
            <a:r>
              <a:rPr sz="1000" spc="-8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2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хранили</a:t>
            </a:r>
            <a:r>
              <a:rPr sz="1000" spc="1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щ</a:t>
            </a:r>
            <a:r>
              <a:rPr sz="1000" spc="3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е</a:t>
            </a:r>
            <a:r>
              <a:rPr sz="1000" spc="-8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3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в</a:t>
            </a:r>
            <a:r>
              <a:rPr sz="1000" spc="-8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4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виз</a:t>
            </a:r>
            <a:r>
              <a:rPr sz="1000" spc="5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и</a:t>
            </a:r>
            <a:r>
              <a:rPr sz="1000" spc="3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т</a:t>
            </a:r>
            <a:r>
              <a:rPr sz="1000" spc="1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к</a:t>
            </a:r>
            <a:r>
              <a:rPr sz="1000" spc="-1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е.</a:t>
            </a:r>
            <a:endParaRPr sz="1000" dirty="0">
              <a:latin typeface="Magistral" panose="02000803050000020004" pitchFamily="50" charset="-52"/>
              <a:cs typeface="Tahoma"/>
            </a:endParaRPr>
          </a:p>
          <a:p>
            <a:pPr marL="12700" marR="124460">
              <a:lnSpc>
                <a:spcPct val="134500"/>
              </a:lnSpc>
              <a:buChar char="-"/>
              <a:tabLst>
                <a:tab pos="125730" algn="l"/>
              </a:tabLst>
            </a:pPr>
            <a:r>
              <a:rPr sz="1000" spc="4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Лидер</a:t>
            </a:r>
            <a:r>
              <a:rPr sz="1000" spc="-8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3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клиентского</a:t>
            </a:r>
            <a:r>
              <a:rPr sz="1000" spc="-8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2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сервиса,</a:t>
            </a:r>
            <a:r>
              <a:rPr sz="1000" spc="-8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2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главное</a:t>
            </a:r>
            <a:r>
              <a:rPr sz="1000" spc="-8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4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преимущество</a:t>
            </a:r>
            <a:r>
              <a:rPr sz="1000" spc="-8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3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компании </a:t>
            </a:r>
            <a:r>
              <a:rPr sz="1000" spc="4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4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перед</a:t>
            </a:r>
            <a:r>
              <a:rPr sz="1000" spc="-8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к</a:t>
            </a:r>
            <a:r>
              <a:rPr sz="1000" spc="3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он</a:t>
            </a:r>
            <a:r>
              <a:rPr sz="1000" spc="4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к</a:t>
            </a:r>
            <a:r>
              <a:rPr sz="1000" spc="2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уре</a:t>
            </a:r>
            <a:r>
              <a:rPr sz="1000" spc="3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н</a:t>
            </a:r>
            <a:r>
              <a:rPr sz="1000" spc="2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т</a:t>
            </a:r>
            <a:r>
              <a:rPr sz="1000" spc="5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ами</a:t>
            </a:r>
            <a:r>
              <a:rPr sz="1000" spc="-8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4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за</a:t>
            </a:r>
            <a:r>
              <a:rPr sz="1000" spc="-8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3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счет</a:t>
            </a:r>
            <a:r>
              <a:rPr sz="1000" spc="-8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3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применения</a:t>
            </a:r>
            <a:r>
              <a:rPr sz="1000" spc="-8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4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пере</a:t>
            </a:r>
            <a:r>
              <a:rPr sz="1000" spc="1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д</a:t>
            </a:r>
            <a:r>
              <a:rPr sz="1000" spc="4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овых</a:t>
            </a:r>
            <a:r>
              <a:rPr sz="1000" spc="-8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3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техн</a:t>
            </a:r>
            <a:r>
              <a:rPr sz="1000" spc="2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о</a:t>
            </a:r>
            <a:r>
              <a:rPr sz="1000" spc="-1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л</a:t>
            </a:r>
            <a:r>
              <a:rPr sz="1000" spc="2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огий.</a:t>
            </a:r>
            <a:endParaRPr sz="1000" dirty="0">
              <a:latin typeface="Magistral" panose="02000803050000020004" pitchFamily="50" charset="-52"/>
              <a:cs typeface="Tahoma"/>
            </a:endParaRPr>
          </a:p>
          <a:p>
            <a:pPr marL="12700" marR="5080" indent="28575">
              <a:lnSpc>
                <a:spcPct val="134500"/>
              </a:lnSpc>
              <a:buChar char="-"/>
              <a:tabLst>
                <a:tab pos="125730" algn="l"/>
              </a:tabLst>
            </a:pPr>
            <a:r>
              <a:rPr sz="1000" spc="4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Предоставит</a:t>
            </a:r>
            <a:r>
              <a:rPr sz="1000" spc="-8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3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аналитику</a:t>
            </a:r>
            <a:r>
              <a:rPr sz="1000" spc="-8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4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переходов</a:t>
            </a:r>
            <a:r>
              <a:rPr sz="1000" spc="-8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3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клиентов</a:t>
            </a:r>
            <a:r>
              <a:rPr sz="1000" spc="-8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2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или</a:t>
            </a:r>
            <a:r>
              <a:rPr sz="1000" spc="-8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2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потенциальных </a:t>
            </a:r>
            <a:r>
              <a:rPr sz="1000" spc="-29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1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па</a:t>
            </a:r>
            <a:r>
              <a:rPr sz="1000" spc="-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р</a:t>
            </a:r>
            <a:r>
              <a:rPr sz="1000" spc="3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тнеров</a:t>
            </a:r>
            <a:r>
              <a:rPr sz="1000" spc="-8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1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на</a:t>
            </a:r>
            <a:r>
              <a:rPr sz="1000" spc="-8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4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виз</a:t>
            </a:r>
            <a:r>
              <a:rPr sz="1000" spc="5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и</a:t>
            </a:r>
            <a:r>
              <a:rPr sz="1000" spc="3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т</a:t>
            </a:r>
            <a:r>
              <a:rPr sz="1000" spc="5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к</a:t>
            </a:r>
            <a:r>
              <a:rPr sz="1000" spc="6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у</a:t>
            </a:r>
            <a:r>
              <a:rPr sz="1000" spc="-8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к</a:t>
            </a:r>
            <a:r>
              <a:rPr sz="1000" spc="2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омпании.</a:t>
            </a:r>
            <a:endParaRPr sz="1000" dirty="0">
              <a:latin typeface="Magistral" panose="02000803050000020004" pitchFamily="50" charset="-52"/>
              <a:cs typeface="Tahoma"/>
            </a:endParaRPr>
          </a:p>
          <a:p>
            <a:pPr marL="12700" marR="235585" indent="28575">
              <a:lnSpc>
                <a:spcPct val="134500"/>
              </a:lnSpc>
              <a:buChar char="-"/>
              <a:tabLst>
                <a:tab pos="125730" algn="l"/>
              </a:tabLst>
            </a:pPr>
            <a:r>
              <a:rPr sz="1000" spc="5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Безопасность</a:t>
            </a:r>
            <a:r>
              <a:rPr sz="1000" spc="-8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4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обмена</a:t>
            </a:r>
            <a:r>
              <a:rPr sz="1000" spc="-8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2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информацией:</a:t>
            </a:r>
            <a:r>
              <a:rPr sz="1000" spc="-8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2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публичная</a:t>
            </a:r>
            <a:r>
              <a:rPr sz="1000" spc="-8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4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информация </a:t>
            </a:r>
            <a:r>
              <a:rPr sz="1000" spc="-30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4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выгружается</a:t>
            </a:r>
            <a:r>
              <a:rPr sz="1000" spc="-8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5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из</a:t>
            </a:r>
            <a:r>
              <a:rPr sz="1000" spc="-8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3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облачного</a:t>
            </a:r>
            <a:r>
              <a:rPr sz="1000" spc="-8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2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хранилища</a:t>
            </a:r>
            <a:r>
              <a:rPr sz="1000" spc="-8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4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визитки</a:t>
            </a:r>
            <a:r>
              <a:rPr sz="1000" spc="-8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3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по</a:t>
            </a:r>
            <a:r>
              <a:rPr sz="1000" spc="-8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2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запросу.</a:t>
            </a:r>
            <a:endParaRPr sz="1000" dirty="0">
              <a:latin typeface="Magistral" panose="02000803050000020004" pitchFamily="50" charset="-52"/>
              <a:cs typeface="Tahoma"/>
            </a:endParaRPr>
          </a:p>
          <a:p>
            <a:pPr marL="12700" marR="869950" indent="28575">
              <a:lnSpc>
                <a:spcPct val="134500"/>
              </a:lnSpc>
              <a:buChar char="-"/>
              <a:tabLst>
                <a:tab pos="125730" algn="l"/>
              </a:tabLst>
            </a:pPr>
            <a:r>
              <a:rPr sz="1000" spc="3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Оперативно</a:t>
            </a:r>
            <a:r>
              <a:rPr sz="1000" spc="-8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3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и</a:t>
            </a:r>
            <a:r>
              <a:rPr sz="1000" spc="-8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3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просто</a:t>
            </a:r>
            <a:r>
              <a:rPr sz="1000" spc="-8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6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можно</a:t>
            </a:r>
            <a:r>
              <a:rPr sz="1000" spc="-8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4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обновить</a:t>
            </a:r>
            <a:r>
              <a:rPr sz="1000" spc="-8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3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и</a:t>
            </a:r>
            <a:r>
              <a:rPr sz="1000" spc="-8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3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настроить </a:t>
            </a:r>
            <a:r>
              <a:rPr sz="1000" spc="-29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4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информацию</a:t>
            </a:r>
            <a:r>
              <a:rPr sz="1000" spc="-8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3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в</a:t>
            </a:r>
            <a:r>
              <a:rPr sz="1000" spc="-8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5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ЭКВ.</a:t>
            </a:r>
            <a:endParaRPr sz="1000" dirty="0">
              <a:latin typeface="Magistral" panose="02000803050000020004" pitchFamily="50" charset="-52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612213" y="4237026"/>
            <a:ext cx="8318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65" dirty="0">
                <a:solidFill>
                  <a:srgbClr val="9D9E9E"/>
                </a:solidFill>
                <a:latin typeface="Tahoma"/>
                <a:cs typeface="Tahoma"/>
              </a:rPr>
              <a:t>8</a:t>
            </a:r>
            <a:endParaRPr sz="700">
              <a:latin typeface="Tahoma"/>
              <a:cs typeface="Tahom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0" y="360000"/>
            <a:ext cx="8565515" cy="537845"/>
            <a:chOff x="0" y="360000"/>
            <a:chExt cx="8565515" cy="537845"/>
          </a:xfrm>
        </p:grpSpPr>
        <p:sp>
          <p:nvSpPr>
            <p:cNvPr id="9" name="object 9"/>
            <p:cNvSpPr/>
            <p:nvPr/>
          </p:nvSpPr>
          <p:spPr>
            <a:xfrm>
              <a:off x="0" y="570960"/>
              <a:ext cx="1473200" cy="36195"/>
            </a:xfrm>
            <a:custGeom>
              <a:avLst/>
              <a:gdLst/>
              <a:ahLst/>
              <a:cxnLst/>
              <a:rect l="l" t="t" r="r" b="b"/>
              <a:pathLst>
                <a:path w="1473200" h="36195">
                  <a:moveTo>
                    <a:pt x="1472633" y="0"/>
                  </a:moveTo>
                  <a:lnTo>
                    <a:pt x="0" y="0"/>
                  </a:lnTo>
                  <a:lnTo>
                    <a:pt x="0" y="35999"/>
                  </a:lnTo>
                  <a:lnTo>
                    <a:pt x="1472633" y="35999"/>
                  </a:lnTo>
                  <a:lnTo>
                    <a:pt x="1472633" y="0"/>
                  </a:lnTo>
                  <a:close/>
                </a:path>
              </a:pathLst>
            </a:custGeom>
            <a:solidFill>
              <a:srgbClr val="86C1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528776" y="360000"/>
              <a:ext cx="7037070" cy="537845"/>
            </a:xfrm>
            <a:custGeom>
              <a:avLst/>
              <a:gdLst/>
              <a:ahLst/>
              <a:cxnLst/>
              <a:rect l="l" t="t" r="r" b="b"/>
              <a:pathLst>
                <a:path w="7037070" h="537844">
                  <a:moveTo>
                    <a:pt x="7036451" y="0"/>
                  </a:moveTo>
                  <a:lnTo>
                    <a:pt x="0" y="0"/>
                  </a:lnTo>
                  <a:lnTo>
                    <a:pt x="0" y="537702"/>
                  </a:lnTo>
                  <a:lnTo>
                    <a:pt x="7036451" y="537702"/>
                  </a:lnTo>
                  <a:lnTo>
                    <a:pt x="7036451" y="0"/>
                  </a:lnTo>
                  <a:close/>
                </a:path>
              </a:pathLst>
            </a:custGeom>
            <a:solidFill>
              <a:srgbClr val="5E89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732065" y="529098"/>
            <a:ext cx="254148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70" dirty="0">
                <a:solidFill>
                  <a:srgbClr val="FEFEFE"/>
                </a:solidFill>
                <a:latin typeface="Magistral" panose="02000803050000020004" pitchFamily="50" charset="-52"/>
              </a:rPr>
              <a:t>Преиму</a:t>
            </a:r>
            <a:r>
              <a:rPr spc="75" dirty="0">
                <a:solidFill>
                  <a:srgbClr val="FEFEFE"/>
                </a:solidFill>
                <a:latin typeface="Magistral" panose="02000803050000020004" pitchFamily="50" charset="-52"/>
              </a:rPr>
              <a:t>щ</a:t>
            </a:r>
            <a:r>
              <a:rPr spc="60" dirty="0">
                <a:solidFill>
                  <a:srgbClr val="FEFEFE"/>
                </a:solidFill>
                <a:latin typeface="Magistral" panose="02000803050000020004" pitchFamily="50" charset="-52"/>
              </a:rPr>
              <a:t>е</a:t>
            </a:r>
            <a:r>
              <a:rPr spc="65" dirty="0">
                <a:solidFill>
                  <a:srgbClr val="FEFEFE"/>
                </a:solidFill>
                <a:latin typeface="Magistral" panose="02000803050000020004" pitchFamily="50" charset="-52"/>
              </a:rPr>
              <a:t>с</a:t>
            </a:r>
            <a:r>
              <a:rPr spc="50" dirty="0">
                <a:solidFill>
                  <a:srgbClr val="FEFEFE"/>
                </a:solidFill>
                <a:latin typeface="Magistral" panose="02000803050000020004" pitchFamily="50" charset="-52"/>
              </a:rPr>
              <a:t>тва</a:t>
            </a:r>
            <a:r>
              <a:rPr spc="-100" dirty="0">
                <a:solidFill>
                  <a:srgbClr val="FEFEFE"/>
                </a:solidFill>
                <a:latin typeface="Magistral" panose="02000803050000020004" pitchFamily="50" charset="-52"/>
              </a:rPr>
              <a:t> </a:t>
            </a:r>
            <a:r>
              <a:rPr spc="254" dirty="0">
                <a:solidFill>
                  <a:srgbClr val="FEFEFE"/>
                </a:solidFill>
                <a:latin typeface="Magistral" panose="02000803050000020004" pitchFamily="50" charset="-52"/>
              </a:rPr>
              <a:t>д</a:t>
            </a:r>
            <a:r>
              <a:rPr spc="35" dirty="0">
                <a:solidFill>
                  <a:srgbClr val="FEFEFE"/>
                </a:solidFill>
                <a:latin typeface="Magistral" panose="02000803050000020004" pitchFamily="50" charset="-52"/>
              </a:rPr>
              <a:t>ля</a:t>
            </a:r>
            <a:r>
              <a:rPr spc="-100" dirty="0">
                <a:solidFill>
                  <a:srgbClr val="FEFEFE"/>
                </a:solidFill>
                <a:latin typeface="Magistral" panose="02000803050000020004" pitchFamily="50" charset="-52"/>
              </a:rPr>
              <a:t> </a:t>
            </a:r>
            <a:r>
              <a:rPr spc="20" dirty="0">
                <a:solidFill>
                  <a:srgbClr val="FEFEFE"/>
                </a:solidFill>
                <a:latin typeface="Magistral" panose="02000803050000020004" pitchFamily="50" charset="-52"/>
              </a:rPr>
              <a:t>к</a:t>
            </a:r>
            <a:r>
              <a:rPr spc="60" dirty="0">
                <a:solidFill>
                  <a:srgbClr val="FEFEFE"/>
                </a:solidFill>
                <a:latin typeface="Magistral" panose="02000803050000020004" pitchFamily="50" charset="-52"/>
              </a:rPr>
              <a:t>омпании</a:t>
            </a:r>
          </a:p>
        </p:txBody>
      </p: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16606" y="429073"/>
            <a:ext cx="2106165" cy="4157466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94124" y="992149"/>
            <a:ext cx="169005" cy="166403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94124" y="1396969"/>
            <a:ext cx="169005" cy="166403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94124" y="1801789"/>
            <a:ext cx="169005" cy="166403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94124" y="2206608"/>
            <a:ext cx="169005" cy="166403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94124" y="2837660"/>
            <a:ext cx="169005" cy="166403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94124" y="3236846"/>
            <a:ext cx="169005" cy="166403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94124" y="3636032"/>
            <a:ext cx="169005" cy="166403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94124" y="4035218"/>
            <a:ext cx="169005" cy="16640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66094"/>
            <a:ext cx="8559165" cy="4320540"/>
            <a:chOff x="0" y="366094"/>
            <a:chExt cx="8559165" cy="4320540"/>
          </a:xfrm>
        </p:grpSpPr>
        <p:sp>
          <p:nvSpPr>
            <p:cNvPr id="3" name="object 3"/>
            <p:cNvSpPr/>
            <p:nvPr/>
          </p:nvSpPr>
          <p:spPr>
            <a:xfrm>
              <a:off x="0" y="366095"/>
              <a:ext cx="8559165" cy="4320540"/>
            </a:xfrm>
            <a:custGeom>
              <a:avLst/>
              <a:gdLst/>
              <a:ahLst/>
              <a:cxnLst/>
              <a:rect l="l" t="t" r="r" b="b"/>
              <a:pathLst>
                <a:path w="8559165" h="4320540">
                  <a:moveTo>
                    <a:pt x="0" y="4319998"/>
                  </a:moveTo>
                  <a:lnTo>
                    <a:pt x="0" y="0"/>
                  </a:lnTo>
                  <a:lnTo>
                    <a:pt x="8558795" y="0"/>
                  </a:lnTo>
                  <a:lnTo>
                    <a:pt x="8558795" y="4319998"/>
                  </a:lnTo>
                  <a:lnTo>
                    <a:pt x="0" y="4319998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52301" y="988275"/>
              <a:ext cx="5583701" cy="350149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64627" y="616280"/>
              <a:ext cx="7771765" cy="791845"/>
            </a:xfrm>
            <a:custGeom>
              <a:avLst/>
              <a:gdLst/>
              <a:ahLst/>
              <a:cxnLst/>
              <a:rect l="l" t="t" r="r" b="b"/>
              <a:pathLst>
                <a:path w="7771765" h="791844">
                  <a:moveTo>
                    <a:pt x="7771375" y="0"/>
                  </a:moveTo>
                  <a:lnTo>
                    <a:pt x="0" y="0"/>
                  </a:lnTo>
                  <a:lnTo>
                    <a:pt x="0" y="791711"/>
                  </a:lnTo>
                  <a:lnTo>
                    <a:pt x="7771375" y="791711"/>
                  </a:lnTo>
                  <a:lnTo>
                    <a:pt x="7771375" y="0"/>
                  </a:lnTo>
                  <a:close/>
                </a:path>
              </a:pathLst>
            </a:custGeom>
            <a:solidFill>
              <a:srgbClr val="5E89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66094"/>
              <a:ext cx="4825561" cy="261235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366095"/>
              <a:ext cx="4464685" cy="2279650"/>
            </a:xfrm>
            <a:custGeom>
              <a:avLst/>
              <a:gdLst/>
              <a:ahLst/>
              <a:cxnLst/>
              <a:rect l="l" t="t" r="r" b="b"/>
              <a:pathLst>
                <a:path w="4464685" h="2279650">
                  <a:moveTo>
                    <a:pt x="4464342" y="0"/>
                  </a:moveTo>
                  <a:lnTo>
                    <a:pt x="0" y="0"/>
                  </a:lnTo>
                  <a:lnTo>
                    <a:pt x="0" y="2279575"/>
                  </a:lnTo>
                  <a:lnTo>
                    <a:pt x="4464342" y="0"/>
                  </a:lnTo>
                  <a:close/>
                </a:path>
              </a:pathLst>
            </a:custGeom>
            <a:solidFill>
              <a:srgbClr val="1526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366095"/>
              <a:ext cx="4549775" cy="2313305"/>
            </a:xfrm>
            <a:custGeom>
              <a:avLst/>
              <a:gdLst/>
              <a:ahLst/>
              <a:cxnLst/>
              <a:rect l="l" t="t" r="r" b="b"/>
              <a:pathLst>
                <a:path w="4549775" h="2313305">
                  <a:moveTo>
                    <a:pt x="4549748" y="0"/>
                  </a:moveTo>
                  <a:lnTo>
                    <a:pt x="4464000" y="0"/>
                  </a:lnTo>
                  <a:lnTo>
                    <a:pt x="0" y="2269104"/>
                  </a:lnTo>
                  <a:lnTo>
                    <a:pt x="0" y="2312689"/>
                  </a:lnTo>
                  <a:lnTo>
                    <a:pt x="4549748" y="0"/>
                  </a:lnTo>
                  <a:close/>
                </a:path>
              </a:pathLst>
            </a:custGeom>
            <a:solidFill>
              <a:srgbClr val="86C1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366095"/>
              <a:ext cx="4639945" cy="2359025"/>
            </a:xfrm>
            <a:custGeom>
              <a:avLst/>
              <a:gdLst/>
              <a:ahLst/>
              <a:cxnLst/>
              <a:rect l="l" t="t" r="r" b="b"/>
              <a:pathLst>
                <a:path w="4639945" h="2359025">
                  <a:moveTo>
                    <a:pt x="4639924" y="0"/>
                  </a:moveTo>
                  <a:lnTo>
                    <a:pt x="4549748" y="0"/>
                  </a:lnTo>
                  <a:lnTo>
                    <a:pt x="0" y="2312689"/>
                  </a:lnTo>
                  <a:lnTo>
                    <a:pt x="0" y="2358525"/>
                  </a:lnTo>
                  <a:lnTo>
                    <a:pt x="4639924" y="0"/>
                  </a:lnTo>
                  <a:close/>
                </a:path>
              </a:pathLst>
            </a:custGeom>
            <a:solidFill>
              <a:srgbClr val="D6D9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762858" y="706863"/>
            <a:ext cx="1519758" cy="575863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>
              <a:lnSpc>
                <a:spcPct val="104000"/>
              </a:lnSpc>
              <a:spcBef>
                <a:spcPts val="40"/>
              </a:spcBef>
            </a:pPr>
            <a:r>
              <a:rPr spc="60" dirty="0">
                <a:solidFill>
                  <a:srgbClr val="EBECEC"/>
                </a:solidFill>
                <a:latin typeface="Magistral" panose="02000803050000020004" pitchFamily="50" charset="-52"/>
              </a:rPr>
              <a:t>Варианты </a:t>
            </a:r>
            <a:r>
              <a:rPr spc="65" dirty="0">
                <a:solidFill>
                  <a:srgbClr val="EBECEC"/>
                </a:solidFill>
                <a:latin typeface="Magistral" panose="02000803050000020004" pitchFamily="50" charset="-52"/>
              </a:rPr>
              <a:t> </a:t>
            </a:r>
            <a:r>
              <a:rPr spc="55" dirty="0">
                <a:solidFill>
                  <a:srgbClr val="EBECEC"/>
                </a:solidFill>
                <a:latin typeface="Magistral" panose="02000803050000020004" pitchFamily="50" charset="-52"/>
              </a:rPr>
              <a:t>нос</a:t>
            </a:r>
            <a:r>
              <a:rPr spc="70" dirty="0">
                <a:solidFill>
                  <a:srgbClr val="EBECEC"/>
                </a:solidFill>
                <a:latin typeface="Magistral" panose="02000803050000020004" pitchFamily="50" charset="-52"/>
              </a:rPr>
              <a:t>и</a:t>
            </a:r>
            <a:r>
              <a:rPr spc="40" dirty="0">
                <a:solidFill>
                  <a:srgbClr val="EBECEC"/>
                </a:solidFill>
                <a:latin typeface="Magistral" panose="02000803050000020004" pitchFamily="50" charset="-52"/>
              </a:rPr>
              <a:t>т</a:t>
            </a:r>
            <a:r>
              <a:rPr spc="55" dirty="0">
                <a:solidFill>
                  <a:srgbClr val="EBECEC"/>
                </a:solidFill>
                <a:latin typeface="Magistral" panose="02000803050000020004" pitchFamily="50" charset="-52"/>
              </a:rPr>
              <a:t>елей-виз</a:t>
            </a:r>
            <a:r>
              <a:rPr spc="70" dirty="0">
                <a:solidFill>
                  <a:srgbClr val="EBECEC"/>
                </a:solidFill>
                <a:latin typeface="Magistral" panose="02000803050000020004" pitchFamily="50" charset="-52"/>
              </a:rPr>
              <a:t>и</a:t>
            </a:r>
            <a:r>
              <a:rPr spc="30" dirty="0">
                <a:solidFill>
                  <a:srgbClr val="EBECEC"/>
                </a:solidFill>
                <a:latin typeface="Magistral" panose="02000803050000020004" pitchFamily="50" charset="-52"/>
              </a:rPr>
              <a:t>т</a:t>
            </a:r>
            <a:r>
              <a:rPr spc="70" dirty="0">
                <a:solidFill>
                  <a:srgbClr val="EBECEC"/>
                </a:solidFill>
                <a:latin typeface="Magistral" panose="02000803050000020004" pitchFamily="50" charset="-52"/>
              </a:rPr>
              <a:t>ок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744306" y="855294"/>
            <a:ext cx="4661804" cy="458844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3699"/>
              </a:lnSpc>
              <a:spcBef>
                <a:spcPts val="55"/>
              </a:spcBef>
            </a:pPr>
            <a:r>
              <a:rPr sz="950" spc="50" dirty="0">
                <a:solidFill>
                  <a:srgbClr val="FEFEFE"/>
                </a:solidFill>
                <a:latin typeface="Magistral" panose="02000803050000020004" pitchFamily="50" charset="-52"/>
                <a:cs typeface="Tahoma"/>
              </a:rPr>
              <a:t>Это </a:t>
            </a:r>
            <a:r>
              <a:rPr sz="950" spc="45" dirty="0">
                <a:solidFill>
                  <a:srgbClr val="FEFEFE"/>
                </a:solidFill>
                <a:latin typeface="Magistral" panose="02000803050000020004" pitchFamily="50" charset="-52"/>
                <a:cs typeface="Tahoma"/>
              </a:rPr>
              <a:t>новое </a:t>
            </a:r>
            <a:r>
              <a:rPr sz="950" spc="35" dirty="0">
                <a:solidFill>
                  <a:srgbClr val="FEFEFE"/>
                </a:solidFill>
                <a:latin typeface="Magistral" panose="02000803050000020004" pitchFamily="50" charset="-52"/>
                <a:cs typeface="Tahoma"/>
              </a:rPr>
              <a:t>поколение </a:t>
            </a:r>
            <a:r>
              <a:rPr sz="950" spc="40" dirty="0">
                <a:solidFill>
                  <a:srgbClr val="FEFEFE"/>
                </a:solidFill>
                <a:latin typeface="Magistral" panose="02000803050000020004" pitchFamily="50" charset="-52"/>
                <a:cs typeface="Tahoma"/>
              </a:rPr>
              <a:t>визитных </a:t>
            </a:r>
            <a:r>
              <a:rPr sz="950" spc="10" dirty="0">
                <a:solidFill>
                  <a:srgbClr val="FEFEFE"/>
                </a:solidFill>
                <a:latin typeface="Magistral" panose="02000803050000020004" pitchFamily="50" charset="-52"/>
                <a:cs typeface="Tahoma"/>
              </a:rPr>
              <a:t>карт, </a:t>
            </a:r>
            <a:r>
              <a:rPr sz="950" spc="35" dirty="0">
                <a:solidFill>
                  <a:srgbClr val="FEFEFE"/>
                </a:solidFill>
                <a:latin typeface="Magistral" panose="02000803050000020004" pitchFamily="50" charset="-52"/>
                <a:cs typeface="Tahoma"/>
              </a:rPr>
              <a:t>которые являются </a:t>
            </a:r>
            <a:r>
              <a:rPr sz="950" spc="75" dirty="0" err="1">
                <a:solidFill>
                  <a:srgbClr val="FEFEFE"/>
                </a:solidFill>
                <a:latin typeface="Magistral" panose="02000803050000020004" pitchFamily="50" charset="-52"/>
                <a:cs typeface="Tahoma"/>
              </a:rPr>
              <a:t>модным</a:t>
            </a:r>
            <a:r>
              <a:rPr sz="950" spc="75" dirty="0">
                <a:solidFill>
                  <a:srgbClr val="FEFEFE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950" spc="55" dirty="0" err="1">
                <a:solidFill>
                  <a:srgbClr val="FEFEFE"/>
                </a:solidFill>
                <a:latin typeface="Magistral" panose="02000803050000020004" pitchFamily="50" charset="-52"/>
                <a:cs typeface="Tahoma"/>
              </a:rPr>
              <a:t>премиум</a:t>
            </a:r>
            <a:r>
              <a:rPr lang="pl-PL" sz="950" spc="55" dirty="0">
                <a:solidFill>
                  <a:srgbClr val="FEFEFE"/>
                </a:solidFill>
                <a:latin typeface="Magistral" panose="02000803050000020004" pitchFamily="50" charset="-52"/>
                <a:cs typeface="Tahoma"/>
              </a:rPr>
              <a:t>-</a:t>
            </a:r>
            <a:r>
              <a:rPr sz="950" spc="40" dirty="0" err="1">
                <a:solidFill>
                  <a:srgbClr val="FEFEFE"/>
                </a:solidFill>
                <a:latin typeface="Magistral" panose="02000803050000020004" pitchFamily="50" charset="-52"/>
                <a:cs typeface="Tahoma"/>
              </a:rPr>
              <a:t>аксессуаром</a:t>
            </a:r>
            <a:r>
              <a:rPr sz="950" spc="-70" dirty="0">
                <a:solidFill>
                  <a:srgbClr val="FEFEFE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950" spc="40" dirty="0">
                <a:solidFill>
                  <a:srgbClr val="FEFEFE"/>
                </a:solidFill>
                <a:latin typeface="Magistral" panose="02000803050000020004" pitchFamily="50" charset="-52"/>
                <a:cs typeface="Tahoma"/>
              </a:rPr>
              <a:t>и</a:t>
            </a:r>
            <a:r>
              <a:rPr sz="950" spc="-65" dirty="0">
                <a:solidFill>
                  <a:srgbClr val="FEFEFE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950" spc="65" dirty="0">
                <a:solidFill>
                  <a:srgbClr val="FEFEFE"/>
                </a:solidFill>
                <a:latin typeface="Magistral" panose="02000803050000020004" pitchFamily="50" charset="-52"/>
                <a:cs typeface="Tahoma"/>
              </a:rPr>
              <a:t>восходящим</a:t>
            </a:r>
            <a:r>
              <a:rPr sz="950" spc="-70" dirty="0">
                <a:solidFill>
                  <a:srgbClr val="FEFEFE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950" spc="40" dirty="0">
                <a:solidFill>
                  <a:srgbClr val="FEFEFE"/>
                </a:solidFill>
                <a:latin typeface="Magistral" panose="02000803050000020004" pitchFamily="50" charset="-52"/>
                <a:cs typeface="Tahoma"/>
              </a:rPr>
              <a:t>трендом.</a:t>
            </a:r>
            <a:r>
              <a:rPr sz="950" spc="-65" dirty="0">
                <a:solidFill>
                  <a:srgbClr val="FEFEFE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950" spc="50" dirty="0">
                <a:solidFill>
                  <a:srgbClr val="FEFEFE"/>
                </a:solidFill>
                <a:latin typeface="Magistral" panose="02000803050000020004" pitchFamily="50" charset="-52"/>
                <a:cs typeface="Tahoma"/>
              </a:rPr>
              <a:t>Это</a:t>
            </a:r>
            <a:r>
              <a:rPr sz="950" spc="-65" dirty="0">
                <a:solidFill>
                  <a:srgbClr val="FEFEFE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950" spc="30" dirty="0">
                <a:solidFill>
                  <a:srgbClr val="FEFEFE"/>
                </a:solidFill>
                <a:latin typeface="Magistral" panose="02000803050000020004" pitchFamily="50" charset="-52"/>
                <a:cs typeface="Tahoma"/>
              </a:rPr>
              <a:t>элегантно,</a:t>
            </a:r>
            <a:r>
              <a:rPr sz="950" spc="-70" dirty="0">
                <a:solidFill>
                  <a:srgbClr val="FEFEFE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950" spc="45" dirty="0">
                <a:solidFill>
                  <a:srgbClr val="FEFEFE"/>
                </a:solidFill>
                <a:latin typeface="Magistral" panose="02000803050000020004" pitchFamily="50" charset="-52"/>
                <a:cs typeface="Tahoma"/>
              </a:rPr>
              <a:t>статусно</a:t>
            </a:r>
            <a:r>
              <a:rPr sz="950" spc="-65" dirty="0">
                <a:solidFill>
                  <a:srgbClr val="FEFEFE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950" spc="40" dirty="0">
                <a:solidFill>
                  <a:srgbClr val="FEFEFE"/>
                </a:solidFill>
                <a:latin typeface="Magistral" panose="02000803050000020004" pitchFamily="50" charset="-52"/>
                <a:cs typeface="Tahoma"/>
              </a:rPr>
              <a:t>и</a:t>
            </a:r>
            <a:r>
              <a:rPr sz="950" spc="-70" dirty="0">
                <a:solidFill>
                  <a:srgbClr val="FEFEFE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950" spc="30" dirty="0">
                <a:solidFill>
                  <a:srgbClr val="FEFEFE"/>
                </a:solidFill>
                <a:latin typeface="Magistral" panose="02000803050000020004" pitchFamily="50" charset="-52"/>
                <a:cs typeface="Tahoma"/>
              </a:rPr>
              <a:t>экологично!</a:t>
            </a:r>
            <a:endParaRPr sz="950" dirty="0">
              <a:latin typeface="Magistral" panose="02000803050000020004" pitchFamily="50" charset="-52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62208" y="2677163"/>
            <a:ext cx="1999923" cy="13978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40" dirty="0" err="1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П</a:t>
            </a:r>
            <a:r>
              <a:rPr sz="1000" spc="45" dirty="0" err="1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ла</a:t>
            </a:r>
            <a:r>
              <a:rPr sz="1000" spc="50" dirty="0" err="1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с</a:t>
            </a:r>
            <a:r>
              <a:rPr sz="1000" spc="45" dirty="0" err="1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ти</a:t>
            </a:r>
            <a:r>
              <a:rPr sz="1000" spc="20" dirty="0" err="1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к</a:t>
            </a:r>
            <a:r>
              <a:rPr sz="1000" spc="50" dirty="0" err="1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овая</a:t>
            </a:r>
            <a:r>
              <a:rPr sz="1000" spc="-8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sz="1000" spc="50" dirty="0">
                <a:solidFill>
                  <a:srgbClr val="152638"/>
                </a:solidFill>
                <a:latin typeface="Magistral" panose="02000803050000020004" pitchFamily="50" charset="-52"/>
                <a:cs typeface="Verdana"/>
              </a:rPr>
              <a:t>N</a:t>
            </a:r>
            <a:r>
              <a:rPr sz="1000" dirty="0">
                <a:solidFill>
                  <a:srgbClr val="152638"/>
                </a:solidFill>
                <a:latin typeface="Magistral" panose="02000803050000020004" pitchFamily="50" charset="-52"/>
                <a:cs typeface="Verdana"/>
              </a:rPr>
              <a:t>F</a:t>
            </a:r>
            <a:r>
              <a:rPr sz="1000" spc="-40" dirty="0">
                <a:solidFill>
                  <a:srgbClr val="152638"/>
                </a:solidFill>
                <a:latin typeface="Magistral" panose="02000803050000020004" pitchFamily="50" charset="-52"/>
                <a:cs typeface="Verdana"/>
              </a:rPr>
              <a:t>C</a:t>
            </a:r>
            <a:r>
              <a:rPr lang="be-BY" sz="1000" spc="-40" dirty="0">
                <a:solidFill>
                  <a:srgbClr val="152638"/>
                </a:solidFill>
                <a:latin typeface="Magistral" panose="02000803050000020004" pitchFamily="50" charset="-52"/>
                <a:cs typeface="Verdana"/>
              </a:rPr>
              <a:t>-</a:t>
            </a:r>
            <a:r>
              <a:rPr sz="1000" spc="-120" dirty="0">
                <a:solidFill>
                  <a:srgbClr val="152638"/>
                </a:solidFill>
                <a:latin typeface="Magistral" panose="02000803050000020004" pitchFamily="50" charset="-52"/>
                <a:cs typeface="Verdana"/>
              </a:rPr>
              <a:t> </a:t>
            </a:r>
            <a:r>
              <a:rPr sz="1000" spc="2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ка</a:t>
            </a:r>
            <a:r>
              <a:rPr sz="1000" spc="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р</a:t>
            </a:r>
            <a:r>
              <a:rPr sz="1000" spc="2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т</a:t>
            </a:r>
            <a:r>
              <a:rPr sz="1000" spc="4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а</a:t>
            </a:r>
            <a:endParaRPr sz="1000" dirty="0">
              <a:latin typeface="Magistral" panose="02000803050000020004" pitchFamily="50" charset="-52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50" dirty="0">
              <a:latin typeface="Magistral" panose="02000803050000020004" pitchFamily="50" charset="-52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000" spc="50" dirty="0" err="1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Ка</a:t>
            </a:r>
            <a:r>
              <a:rPr sz="1000" spc="30" dirty="0" err="1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р</a:t>
            </a:r>
            <a:r>
              <a:rPr sz="1000" spc="25" dirty="0" err="1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т</a:t>
            </a:r>
            <a:r>
              <a:rPr sz="1000" spc="40" dirty="0" err="1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а</a:t>
            </a:r>
            <a:r>
              <a:rPr sz="1000" spc="-8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</a:t>
            </a:r>
            <a:r>
              <a:rPr lang="pl-PL" sz="1000" spc="10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Premium</a:t>
            </a:r>
            <a:r>
              <a:rPr sz="1000" spc="4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-</a:t>
            </a:r>
            <a:r>
              <a:rPr sz="1000" spc="85" dirty="0" err="1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к</a:t>
            </a:r>
            <a:r>
              <a:rPr sz="1000" spc="20" dirty="0" err="1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л</a:t>
            </a:r>
            <a:r>
              <a:rPr sz="1000" spc="45" dirty="0" err="1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а</a:t>
            </a:r>
            <a:r>
              <a:rPr sz="1000" spc="20" dirty="0" err="1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с</a:t>
            </a:r>
            <a:r>
              <a:rPr sz="1000" spc="45" dirty="0" err="1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са</a:t>
            </a:r>
            <a:endParaRPr sz="1000" dirty="0">
              <a:latin typeface="Magistral" panose="02000803050000020004" pitchFamily="50" charset="-52"/>
              <a:cs typeface="Tahoma"/>
            </a:endParaRPr>
          </a:p>
          <a:p>
            <a:pPr marL="12700" marR="695960">
              <a:lnSpc>
                <a:spcPct val="208000"/>
              </a:lnSpc>
            </a:pPr>
            <a:r>
              <a:rPr sz="1000" spc="50" dirty="0">
                <a:solidFill>
                  <a:srgbClr val="152638"/>
                </a:solidFill>
                <a:latin typeface="Magistral" panose="02000803050000020004" pitchFamily="50" charset="-52"/>
                <a:cs typeface="Verdana"/>
              </a:rPr>
              <a:t>N</a:t>
            </a:r>
            <a:r>
              <a:rPr sz="1000" dirty="0">
                <a:solidFill>
                  <a:srgbClr val="152638"/>
                </a:solidFill>
                <a:latin typeface="Magistral" panose="02000803050000020004" pitchFamily="50" charset="-52"/>
                <a:cs typeface="Verdana"/>
              </a:rPr>
              <a:t>F</a:t>
            </a:r>
            <a:r>
              <a:rPr sz="1000" spc="-40" dirty="0">
                <a:solidFill>
                  <a:srgbClr val="152638"/>
                </a:solidFill>
                <a:latin typeface="Magistral" panose="02000803050000020004" pitchFamily="50" charset="-52"/>
                <a:cs typeface="Verdana"/>
              </a:rPr>
              <a:t>C</a:t>
            </a:r>
            <a:r>
              <a:rPr sz="1000" spc="-120" dirty="0">
                <a:solidFill>
                  <a:srgbClr val="152638"/>
                </a:solidFill>
                <a:latin typeface="Magistral" panose="02000803050000020004" pitchFamily="50" charset="-52"/>
                <a:cs typeface="Verdana"/>
              </a:rPr>
              <a:t> </a:t>
            </a:r>
            <a:r>
              <a:rPr sz="1000" spc="3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-</a:t>
            </a:r>
            <a:r>
              <a:rPr sz="1000" spc="30" dirty="0" err="1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бре</a:t>
            </a:r>
            <a:r>
              <a:rPr sz="1000" spc="25" dirty="0" err="1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л</a:t>
            </a:r>
            <a:r>
              <a:rPr sz="1000" spc="45" dirty="0" err="1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ок</a:t>
            </a:r>
            <a:r>
              <a:rPr sz="1000" spc="4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  </a:t>
            </a:r>
            <a:endParaRPr lang="be-BY" sz="1000" spc="45" dirty="0">
              <a:solidFill>
                <a:srgbClr val="152638"/>
              </a:solidFill>
              <a:latin typeface="Magistral" panose="02000803050000020004" pitchFamily="50" charset="-52"/>
              <a:cs typeface="Tahoma"/>
            </a:endParaRPr>
          </a:p>
          <a:p>
            <a:pPr marL="12700" marR="695960">
              <a:lnSpc>
                <a:spcPct val="208000"/>
              </a:lnSpc>
            </a:pPr>
            <a:r>
              <a:rPr sz="1000" spc="50" dirty="0">
                <a:solidFill>
                  <a:srgbClr val="152638"/>
                </a:solidFill>
                <a:latin typeface="Magistral" panose="02000803050000020004" pitchFamily="50" charset="-52"/>
                <a:cs typeface="Verdana"/>
              </a:rPr>
              <a:t>N</a:t>
            </a:r>
            <a:r>
              <a:rPr sz="1000" dirty="0">
                <a:solidFill>
                  <a:srgbClr val="152638"/>
                </a:solidFill>
                <a:latin typeface="Magistral" panose="02000803050000020004" pitchFamily="50" charset="-52"/>
                <a:cs typeface="Verdana"/>
              </a:rPr>
              <a:t>F</a:t>
            </a:r>
            <a:r>
              <a:rPr sz="1000" spc="-40" dirty="0">
                <a:solidFill>
                  <a:srgbClr val="152638"/>
                </a:solidFill>
                <a:latin typeface="Magistral" panose="02000803050000020004" pitchFamily="50" charset="-52"/>
                <a:cs typeface="Verdana"/>
              </a:rPr>
              <a:t>C</a:t>
            </a:r>
            <a:r>
              <a:rPr sz="1000" spc="-120" dirty="0">
                <a:solidFill>
                  <a:srgbClr val="152638"/>
                </a:solidFill>
                <a:latin typeface="Magistral" panose="02000803050000020004" pitchFamily="50" charset="-52"/>
                <a:cs typeface="Verdana"/>
              </a:rPr>
              <a:t> </a:t>
            </a:r>
            <a:r>
              <a:rPr sz="1000" spc="5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-</a:t>
            </a:r>
            <a:r>
              <a:rPr sz="1000" spc="8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с</a:t>
            </a:r>
            <a:r>
              <a:rPr sz="1000" spc="45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ти</a:t>
            </a:r>
            <a:r>
              <a:rPr sz="1000" spc="2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кер  </a:t>
            </a:r>
            <a:r>
              <a:rPr sz="1000" spc="50" dirty="0">
                <a:solidFill>
                  <a:srgbClr val="152638"/>
                </a:solidFill>
                <a:latin typeface="Magistral" panose="02000803050000020004" pitchFamily="50" charset="-52"/>
                <a:cs typeface="Tahoma"/>
              </a:rPr>
              <a:t>Браслет</a:t>
            </a:r>
            <a:endParaRPr sz="1000" dirty="0">
              <a:latin typeface="Magistral" panose="02000803050000020004" pitchFamily="50" charset="-52"/>
              <a:cs typeface="Tahom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71145" y="310215"/>
            <a:ext cx="8462010" cy="4671060"/>
            <a:chOff x="268859" y="358970"/>
            <a:chExt cx="8462010" cy="4671060"/>
          </a:xfrm>
        </p:grpSpPr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8387" y="2717139"/>
              <a:ext cx="107355" cy="10570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8387" y="3038835"/>
              <a:ext cx="107355" cy="10570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8387" y="3360531"/>
              <a:ext cx="107355" cy="10570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8387" y="3669526"/>
              <a:ext cx="107355" cy="10570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8387" y="3993127"/>
              <a:ext cx="107355" cy="10570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8859" y="4668969"/>
              <a:ext cx="8461112" cy="36088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575174" y="358970"/>
              <a:ext cx="155448" cy="4669530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8612434" y="4237026"/>
            <a:ext cx="8255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65" dirty="0">
                <a:solidFill>
                  <a:srgbClr val="9D9E9E"/>
                </a:solidFill>
                <a:latin typeface="Tahoma"/>
                <a:cs typeface="Tahoma"/>
              </a:rPr>
              <a:t>9</a:t>
            </a:r>
            <a:endParaRPr sz="7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52638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э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</TotalTime>
  <Words>631</Words>
  <Application>Microsoft Office PowerPoint</Application>
  <PresentationFormat>Произвольный</PresentationFormat>
  <Paragraphs>119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Calibri</vt:lpstr>
      <vt:lpstr>Lucida Sans Unicode</vt:lpstr>
      <vt:lpstr>Magistral</vt:lpstr>
      <vt:lpstr>Tahoma</vt:lpstr>
      <vt:lpstr>Trebuchet MS</vt:lpstr>
      <vt:lpstr>Verdana</vt:lpstr>
      <vt:lpstr>Office Theme</vt:lpstr>
      <vt:lpstr>Успешный бизнес в вашей визитке!</vt:lpstr>
      <vt:lpstr>Электронная корпоративная визитка</vt:lpstr>
      <vt:lpstr>Презентация PowerPoint</vt:lpstr>
      <vt:lpstr>Электронная корпоративная визитка решит весь комплекс</vt:lpstr>
      <vt:lpstr>Инструменты электронной корпоративной визитки</vt:lpstr>
      <vt:lpstr>Презентация PowerPoint</vt:lpstr>
      <vt:lpstr>Инструменты электронной корпоративной визитки (пример кнопки «контакты»)</vt:lpstr>
      <vt:lpstr>Преимущества для компании</vt:lpstr>
      <vt:lpstr>Варианты  носителей-визиток</vt:lpstr>
      <vt:lpstr>Электронная визитка - оригинальный и отличный подарок</vt:lpstr>
      <vt:lpstr>С нами экологично!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LMG_шаблон.cdr</dc:title>
  <dc:creator>ViKa</dc:creator>
  <cp:lastModifiedBy>Lenovo</cp:lastModifiedBy>
  <cp:revision>2</cp:revision>
  <dcterms:created xsi:type="dcterms:W3CDTF">2023-08-10T09:18:40Z</dcterms:created>
  <dcterms:modified xsi:type="dcterms:W3CDTF">2023-10-06T09:42:49Z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2023-08-10T00:00:00Z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2023-08-10T00:00:00Z</vt:filetime>
  </property>
</Properties>
</file>