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295" r:id="rId3"/>
    <p:sldId id="296" r:id="rId4"/>
    <p:sldId id="297" r:id="rId5"/>
    <p:sldId id="298" r:id="rId6"/>
    <p:sldId id="299" r:id="rId7"/>
  </p:sldIdLst>
  <p:sldSz cx="9144000" cy="5143500" type="screen16x9"/>
  <p:notesSz cx="6858000" cy="9144000"/>
  <p:embeddedFontLst>
    <p:embeddedFont>
      <p:font typeface="Albert Sans Medium" panose="020B060402020202020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Garamond" panose="02020404030301010803" pitchFamily="18" charset="0"/>
      <p:regular r:id="rId14"/>
      <p:bold r:id="rId15"/>
      <p:italic r:id="rId16"/>
    </p:embeddedFont>
    <p:embeddedFont>
      <p:font typeface="Nunito Light" pitchFamily="2" charset="-52"/>
      <p:regular r:id="rId17"/>
      <p:italic r:id="rId18"/>
    </p:embeddedFont>
    <p:embeddedFont>
      <p:font typeface="Outfit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63DCEC-A527-4B8F-B6A4-CD7884810845}">
  <a:tblStyle styleId="{2F63DCEC-A527-4B8F-B6A4-CD78848108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C77B7EF-6DB2-4BB9-9EAE-AA7B3C9AF99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450163" y="1061700"/>
            <a:ext cx="4281300" cy="23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08138" y="3606000"/>
            <a:ext cx="4223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 flipH="1">
            <a:off x="-75" y="228600"/>
            <a:ext cx="3133800" cy="4914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" name="Google Shape;12;p2"/>
          <p:cNvGrpSpPr/>
          <p:nvPr/>
        </p:nvGrpSpPr>
        <p:grpSpPr>
          <a:xfrm flipH="1">
            <a:off x="7873384" y="4455831"/>
            <a:ext cx="685132" cy="631074"/>
            <a:chOff x="87747" y="2651553"/>
            <a:chExt cx="737732" cy="679524"/>
          </a:xfrm>
        </p:grpSpPr>
        <p:sp>
          <p:nvSpPr>
            <p:cNvPr id="13" name="Google Shape;13;p2"/>
            <p:cNvSpPr/>
            <p:nvPr/>
          </p:nvSpPr>
          <p:spPr>
            <a:xfrm>
              <a:off x="162851" y="2954729"/>
              <a:ext cx="655571" cy="376349"/>
            </a:xfrm>
            <a:custGeom>
              <a:avLst/>
              <a:gdLst/>
              <a:ahLst/>
              <a:cxnLst/>
              <a:rect l="l" t="t" r="r" b="b"/>
              <a:pathLst>
                <a:path w="42071" h="24152" extrusionOk="0">
                  <a:moveTo>
                    <a:pt x="23764" y="0"/>
                  </a:moveTo>
                  <a:cubicBezTo>
                    <a:pt x="22875" y="0"/>
                    <a:pt x="21961" y="68"/>
                    <a:pt x="21028" y="211"/>
                  </a:cubicBezTo>
                  <a:cubicBezTo>
                    <a:pt x="6912" y="2369"/>
                    <a:pt x="0" y="16485"/>
                    <a:pt x="7980" y="22940"/>
                  </a:cubicBezTo>
                  <a:cubicBezTo>
                    <a:pt x="9056" y="23811"/>
                    <a:pt x="10309" y="24151"/>
                    <a:pt x="11628" y="24151"/>
                  </a:cubicBezTo>
                  <a:cubicBezTo>
                    <a:pt x="15731" y="24151"/>
                    <a:pt x="20469" y="20862"/>
                    <a:pt x="22486" y="20027"/>
                  </a:cubicBezTo>
                  <a:cubicBezTo>
                    <a:pt x="22692" y="19942"/>
                    <a:pt x="22923" y="19904"/>
                    <a:pt x="23178" y="19904"/>
                  </a:cubicBezTo>
                  <a:cubicBezTo>
                    <a:pt x="24969" y="19904"/>
                    <a:pt x="27903" y="21750"/>
                    <a:pt x="30981" y="21750"/>
                  </a:cubicBezTo>
                  <a:cubicBezTo>
                    <a:pt x="33138" y="21750"/>
                    <a:pt x="35366" y="20843"/>
                    <a:pt x="37319" y="17758"/>
                  </a:cubicBezTo>
                  <a:cubicBezTo>
                    <a:pt x="42071" y="10257"/>
                    <a:pt x="34708" y="0"/>
                    <a:pt x="23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6822" y="2704890"/>
              <a:ext cx="228658" cy="219869"/>
            </a:xfrm>
            <a:custGeom>
              <a:avLst/>
              <a:gdLst/>
              <a:ahLst/>
              <a:cxnLst/>
              <a:rect l="l" t="t" r="r" b="b"/>
              <a:pathLst>
                <a:path w="14674" h="14110" extrusionOk="0">
                  <a:moveTo>
                    <a:pt x="9427" y="0"/>
                  </a:moveTo>
                  <a:cubicBezTo>
                    <a:pt x="2884" y="0"/>
                    <a:pt x="0" y="11865"/>
                    <a:pt x="5655" y="13885"/>
                  </a:cubicBezTo>
                  <a:cubicBezTo>
                    <a:pt x="6084" y="14038"/>
                    <a:pt x="6498" y="14110"/>
                    <a:pt x="6897" y="14110"/>
                  </a:cubicBezTo>
                  <a:cubicBezTo>
                    <a:pt x="12212" y="14110"/>
                    <a:pt x="14673" y="1383"/>
                    <a:pt x="11248" y="295"/>
                  </a:cubicBezTo>
                  <a:cubicBezTo>
                    <a:pt x="10614" y="93"/>
                    <a:pt x="10006" y="0"/>
                    <a:pt x="9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747" y="2790855"/>
              <a:ext cx="256379" cy="204520"/>
            </a:xfrm>
            <a:custGeom>
              <a:avLst/>
              <a:gdLst/>
              <a:ahLst/>
              <a:cxnLst/>
              <a:rect l="l" t="t" r="r" b="b"/>
              <a:pathLst>
                <a:path w="16453" h="13125" extrusionOk="0">
                  <a:moveTo>
                    <a:pt x="5995" y="1"/>
                  </a:moveTo>
                  <a:cubicBezTo>
                    <a:pt x="4930" y="1"/>
                    <a:pt x="3836" y="323"/>
                    <a:pt x="2769" y="1067"/>
                  </a:cubicBezTo>
                  <a:cubicBezTo>
                    <a:pt x="1" y="2998"/>
                    <a:pt x="5093" y="13124"/>
                    <a:pt x="9920" y="13124"/>
                  </a:cubicBezTo>
                  <a:cubicBezTo>
                    <a:pt x="10640" y="13124"/>
                    <a:pt x="11355" y="12899"/>
                    <a:pt x="12036" y="12387"/>
                  </a:cubicBezTo>
                  <a:cubicBezTo>
                    <a:pt x="16453" y="9070"/>
                    <a:pt x="11640" y="1"/>
                    <a:pt x="5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8152" y="2651553"/>
              <a:ext cx="243695" cy="244910"/>
            </a:xfrm>
            <a:custGeom>
              <a:avLst/>
              <a:gdLst/>
              <a:ahLst/>
              <a:cxnLst/>
              <a:rect l="l" t="t" r="r" b="b"/>
              <a:pathLst>
                <a:path w="15639" h="15717" extrusionOk="0">
                  <a:moveTo>
                    <a:pt x="8727" y="0"/>
                  </a:moveTo>
                  <a:cubicBezTo>
                    <a:pt x="8492" y="0"/>
                    <a:pt x="8249" y="19"/>
                    <a:pt x="7999" y="57"/>
                  </a:cubicBezTo>
                  <a:cubicBezTo>
                    <a:pt x="0" y="1280"/>
                    <a:pt x="2672" y="15717"/>
                    <a:pt x="9028" y="15717"/>
                  </a:cubicBezTo>
                  <a:cubicBezTo>
                    <a:pt x="9120" y="15717"/>
                    <a:pt x="9212" y="15714"/>
                    <a:pt x="9305" y="15707"/>
                  </a:cubicBezTo>
                  <a:cubicBezTo>
                    <a:pt x="15639" y="15293"/>
                    <a:pt x="15470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400983" y="3705365"/>
            <a:ext cx="685186" cy="599726"/>
            <a:chOff x="1699285" y="3875723"/>
            <a:chExt cx="1085357" cy="949986"/>
          </a:xfrm>
        </p:grpSpPr>
        <p:sp>
          <p:nvSpPr>
            <p:cNvPr id="18" name="Google Shape;18;p2"/>
            <p:cNvSpPr/>
            <p:nvPr/>
          </p:nvSpPr>
          <p:spPr>
            <a:xfrm>
              <a:off x="1950589" y="4268572"/>
              <a:ext cx="834053" cy="557137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99285" y="4155027"/>
              <a:ext cx="361109" cy="260274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0040" y="3875723"/>
              <a:ext cx="271525" cy="310232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69754" y="3887565"/>
              <a:ext cx="389298" cy="32181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22;p2"/>
          <p:cNvGrpSpPr/>
          <p:nvPr/>
        </p:nvGrpSpPr>
        <p:grpSpPr>
          <a:xfrm flipH="1">
            <a:off x="8362059" y="124031"/>
            <a:ext cx="685132" cy="631074"/>
            <a:chOff x="87747" y="2651553"/>
            <a:chExt cx="737732" cy="679524"/>
          </a:xfrm>
        </p:grpSpPr>
        <p:sp>
          <p:nvSpPr>
            <p:cNvPr id="23" name="Google Shape;23;p2"/>
            <p:cNvSpPr/>
            <p:nvPr/>
          </p:nvSpPr>
          <p:spPr>
            <a:xfrm>
              <a:off x="162851" y="2954729"/>
              <a:ext cx="655571" cy="376349"/>
            </a:xfrm>
            <a:custGeom>
              <a:avLst/>
              <a:gdLst/>
              <a:ahLst/>
              <a:cxnLst/>
              <a:rect l="l" t="t" r="r" b="b"/>
              <a:pathLst>
                <a:path w="42071" h="24152" extrusionOk="0">
                  <a:moveTo>
                    <a:pt x="23764" y="0"/>
                  </a:moveTo>
                  <a:cubicBezTo>
                    <a:pt x="22875" y="0"/>
                    <a:pt x="21961" y="68"/>
                    <a:pt x="21028" y="211"/>
                  </a:cubicBezTo>
                  <a:cubicBezTo>
                    <a:pt x="6912" y="2369"/>
                    <a:pt x="0" y="16485"/>
                    <a:pt x="7980" y="22940"/>
                  </a:cubicBezTo>
                  <a:cubicBezTo>
                    <a:pt x="9056" y="23811"/>
                    <a:pt x="10309" y="24151"/>
                    <a:pt x="11628" y="24151"/>
                  </a:cubicBezTo>
                  <a:cubicBezTo>
                    <a:pt x="15731" y="24151"/>
                    <a:pt x="20469" y="20862"/>
                    <a:pt x="22486" y="20027"/>
                  </a:cubicBezTo>
                  <a:cubicBezTo>
                    <a:pt x="22692" y="19942"/>
                    <a:pt x="22923" y="19904"/>
                    <a:pt x="23178" y="19904"/>
                  </a:cubicBezTo>
                  <a:cubicBezTo>
                    <a:pt x="24969" y="19904"/>
                    <a:pt x="27903" y="21750"/>
                    <a:pt x="30981" y="21750"/>
                  </a:cubicBezTo>
                  <a:cubicBezTo>
                    <a:pt x="33138" y="21750"/>
                    <a:pt x="35366" y="20843"/>
                    <a:pt x="37319" y="17758"/>
                  </a:cubicBezTo>
                  <a:cubicBezTo>
                    <a:pt x="42071" y="10257"/>
                    <a:pt x="34708" y="0"/>
                    <a:pt x="23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6822" y="2704890"/>
              <a:ext cx="228658" cy="219869"/>
            </a:xfrm>
            <a:custGeom>
              <a:avLst/>
              <a:gdLst/>
              <a:ahLst/>
              <a:cxnLst/>
              <a:rect l="l" t="t" r="r" b="b"/>
              <a:pathLst>
                <a:path w="14674" h="14110" extrusionOk="0">
                  <a:moveTo>
                    <a:pt x="9427" y="0"/>
                  </a:moveTo>
                  <a:cubicBezTo>
                    <a:pt x="2884" y="0"/>
                    <a:pt x="0" y="11865"/>
                    <a:pt x="5655" y="13885"/>
                  </a:cubicBezTo>
                  <a:cubicBezTo>
                    <a:pt x="6084" y="14038"/>
                    <a:pt x="6498" y="14110"/>
                    <a:pt x="6897" y="14110"/>
                  </a:cubicBezTo>
                  <a:cubicBezTo>
                    <a:pt x="12212" y="14110"/>
                    <a:pt x="14673" y="1383"/>
                    <a:pt x="11248" y="295"/>
                  </a:cubicBezTo>
                  <a:cubicBezTo>
                    <a:pt x="10614" y="93"/>
                    <a:pt x="10006" y="0"/>
                    <a:pt x="9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747" y="2790855"/>
              <a:ext cx="256379" cy="204520"/>
            </a:xfrm>
            <a:custGeom>
              <a:avLst/>
              <a:gdLst/>
              <a:ahLst/>
              <a:cxnLst/>
              <a:rect l="l" t="t" r="r" b="b"/>
              <a:pathLst>
                <a:path w="16453" h="13125" extrusionOk="0">
                  <a:moveTo>
                    <a:pt x="5995" y="1"/>
                  </a:moveTo>
                  <a:cubicBezTo>
                    <a:pt x="4930" y="1"/>
                    <a:pt x="3836" y="323"/>
                    <a:pt x="2769" y="1067"/>
                  </a:cubicBezTo>
                  <a:cubicBezTo>
                    <a:pt x="1" y="2998"/>
                    <a:pt x="5093" y="13124"/>
                    <a:pt x="9920" y="13124"/>
                  </a:cubicBezTo>
                  <a:cubicBezTo>
                    <a:pt x="10640" y="13124"/>
                    <a:pt x="11355" y="12899"/>
                    <a:pt x="12036" y="12387"/>
                  </a:cubicBezTo>
                  <a:cubicBezTo>
                    <a:pt x="16453" y="9070"/>
                    <a:pt x="11640" y="1"/>
                    <a:pt x="5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8152" y="2651553"/>
              <a:ext cx="243695" cy="244910"/>
            </a:xfrm>
            <a:custGeom>
              <a:avLst/>
              <a:gdLst/>
              <a:ahLst/>
              <a:cxnLst/>
              <a:rect l="l" t="t" r="r" b="b"/>
              <a:pathLst>
                <a:path w="15639" h="15717" extrusionOk="0">
                  <a:moveTo>
                    <a:pt x="8727" y="0"/>
                  </a:moveTo>
                  <a:cubicBezTo>
                    <a:pt x="8492" y="0"/>
                    <a:pt x="8249" y="19"/>
                    <a:pt x="7999" y="57"/>
                  </a:cubicBezTo>
                  <a:cubicBezTo>
                    <a:pt x="0" y="1280"/>
                    <a:pt x="2672" y="15717"/>
                    <a:pt x="9028" y="15717"/>
                  </a:cubicBezTo>
                  <a:cubicBezTo>
                    <a:pt x="9120" y="15717"/>
                    <a:pt x="9212" y="15714"/>
                    <a:pt x="9305" y="15707"/>
                  </a:cubicBezTo>
                  <a:cubicBezTo>
                    <a:pt x="15639" y="15293"/>
                    <a:pt x="15470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641183" y="980390"/>
            <a:ext cx="685186" cy="599726"/>
            <a:chOff x="1699285" y="3875723"/>
            <a:chExt cx="1085357" cy="949986"/>
          </a:xfrm>
        </p:grpSpPr>
        <p:sp>
          <p:nvSpPr>
            <p:cNvPr id="28" name="Google Shape;28;p2"/>
            <p:cNvSpPr/>
            <p:nvPr/>
          </p:nvSpPr>
          <p:spPr>
            <a:xfrm>
              <a:off x="1950589" y="4268572"/>
              <a:ext cx="834053" cy="557137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99285" y="4155027"/>
              <a:ext cx="361109" cy="260274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0040" y="3875723"/>
              <a:ext cx="271525" cy="310232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969754" y="3887565"/>
              <a:ext cx="389298" cy="32181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>
                <a:solidFill>
                  <a:srgbClr val="19191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945100" y="125"/>
            <a:ext cx="1989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" name="Google Shape;56;p4"/>
          <p:cNvGrpSpPr/>
          <p:nvPr/>
        </p:nvGrpSpPr>
        <p:grpSpPr>
          <a:xfrm>
            <a:off x="-74399" y="188695"/>
            <a:ext cx="533890" cy="467304"/>
            <a:chOff x="4219500" y="3544800"/>
            <a:chExt cx="1741325" cy="1524150"/>
          </a:xfrm>
        </p:grpSpPr>
        <p:sp>
          <p:nvSpPr>
            <p:cNvPr id="57" name="Google Shape;57;p4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" name="Google Shape;61;p4"/>
          <p:cNvGrpSpPr/>
          <p:nvPr/>
        </p:nvGrpSpPr>
        <p:grpSpPr>
          <a:xfrm flipH="1">
            <a:off x="55637" y="3498612"/>
            <a:ext cx="533890" cy="467304"/>
            <a:chOff x="4219500" y="3544800"/>
            <a:chExt cx="1741325" cy="1524150"/>
          </a:xfrm>
        </p:grpSpPr>
        <p:sp>
          <p:nvSpPr>
            <p:cNvPr id="62" name="Google Shape;62;p4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" name="Google Shape;66;p4"/>
          <p:cNvGrpSpPr/>
          <p:nvPr/>
        </p:nvGrpSpPr>
        <p:grpSpPr>
          <a:xfrm flipH="1">
            <a:off x="-126588" y="4370349"/>
            <a:ext cx="533890" cy="467304"/>
            <a:chOff x="4219500" y="3544800"/>
            <a:chExt cx="1741325" cy="1524150"/>
          </a:xfrm>
        </p:grpSpPr>
        <p:sp>
          <p:nvSpPr>
            <p:cNvPr id="67" name="Google Shape;67;p4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9"/>
          <p:cNvSpPr/>
          <p:nvPr/>
        </p:nvSpPr>
        <p:spPr>
          <a:xfrm>
            <a:off x="8928011" y="125"/>
            <a:ext cx="216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41" name="Google Shape;641;p29"/>
          <p:cNvGrpSpPr/>
          <p:nvPr/>
        </p:nvGrpSpPr>
        <p:grpSpPr>
          <a:xfrm>
            <a:off x="7" y="3244648"/>
            <a:ext cx="569239" cy="527661"/>
            <a:chOff x="4219500" y="3544800"/>
            <a:chExt cx="1741325" cy="1524150"/>
          </a:xfrm>
        </p:grpSpPr>
        <p:sp>
          <p:nvSpPr>
            <p:cNvPr id="642" name="Google Shape;642;p29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46" name="Google Shape;646;p29"/>
          <p:cNvGrpSpPr/>
          <p:nvPr/>
        </p:nvGrpSpPr>
        <p:grpSpPr>
          <a:xfrm flipH="1">
            <a:off x="73108" y="152513"/>
            <a:ext cx="640111" cy="597467"/>
            <a:chOff x="4219500" y="3544800"/>
            <a:chExt cx="1741325" cy="1524150"/>
          </a:xfrm>
        </p:grpSpPr>
        <p:sp>
          <p:nvSpPr>
            <p:cNvPr id="647" name="Google Shape;647;p29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1" name="Google Shape;651;p29"/>
          <p:cNvGrpSpPr/>
          <p:nvPr/>
        </p:nvGrpSpPr>
        <p:grpSpPr>
          <a:xfrm flipH="1">
            <a:off x="-165354" y="1284427"/>
            <a:ext cx="617648" cy="572776"/>
            <a:chOff x="4219500" y="3544800"/>
            <a:chExt cx="1741325" cy="1524150"/>
          </a:xfrm>
        </p:grpSpPr>
        <p:sp>
          <p:nvSpPr>
            <p:cNvPr id="652" name="Google Shape;652;p29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6" name="Google Shape;656;p29"/>
          <p:cNvGrpSpPr/>
          <p:nvPr/>
        </p:nvGrpSpPr>
        <p:grpSpPr>
          <a:xfrm flipH="1">
            <a:off x="267046" y="4527789"/>
            <a:ext cx="617648" cy="572776"/>
            <a:chOff x="4219500" y="3544800"/>
            <a:chExt cx="1741325" cy="1524150"/>
          </a:xfrm>
        </p:grpSpPr>
        <p:sp>
          <p:nvSpPr>
            <p:cNvPr id="657" name="Google Shape;657;p29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30"/>
          <p:cNvGrpSpPr/>
          <p:nvPr/>
        </p:nvGrpSpPr>
        <p:grpSpPr>
          <a:xfrm flipH="1">
            <a:off x="8161104" y="33245"/>
            <a:ext cx="533890" cy="467304"/>
            <a:chOff x="4219500" y="3544800"/>
            <a:chExt cx="1741325" cy="1524150"/>
          </a:xfrm>
        </p:grpSpPr>
        <p:sp>
          <p:nvSpPr>
            <p:cNvPr id="663" name="Google Shape;663;p30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7" name="Google Shape;667;p30"/>
          <p:cNvGrpSpPr/>
          <p:nvPr/>
        </p:nvGrpSpPr>
        <p:grpSpPr>
          <a:xfrm>
            <a:off x="8640957" y="541013"/>
            <a:ext cx="663793" cy="581006"/>
            <a:chOff x="4219500" y="3544800"/>
            <a:chExt cx="1741325" cy="1524150"/>
          </a:xfrm>
        </p:grpSpPr>
        <p:sp>
          <p:nvSpPr>
            <p:cNvPr id="668" name="Google Shape;668;p30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72" name="Google Shape;672;p30"/>
          <p:cNvGrpSpPr/>
          <p:nvPr/>
        </p:nvGrpSpPr>
        <p:grpSpPr>
          <a:xfrm flipH="1">
            <a:off x="4" y="3815354"/>
            <a:ext cx="608941" cy="532995"/>
            <a:chOff x="4219500" y="3544800"/>
            <a:chExt cx="1741325" cy="1524150"/>
          </a:xfrm>
        </p:grpSpPr>
        <p:sp>
          <p:nvSpPr>
            <p:cNvPr id="673" name="Google Shape;673;p30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77" name="Google Shape;677;p30"/>
          <p:cNvGrpSpPr/>
          <p:nvPr/>
        </p:nvGrpSpPr>
        <p:grpSpPr>
          <a:xfrm>
            <a:off x="179451" y="4604007"/>
            <a:ext cx="533890" cy="467304"/>
            <a:chOff x="4219500" y="3544800"/>
            <a:chExt cx="1741325" cy="1524150"/>
          </a:xfrm>
        </p:grpSpPr>
        <p:sp>
          <p:nvSpPr>
            <p:cNvPr id="678" name="Google Shape;678;p30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2" name="Google Shape;682;p30"/>
          <p:cNvGrpSpPr/>
          <p:nvPr/>
        </p:nvGrpSpPr>
        <p:grpSpPr>
          <a:xfrm flipH="1">
            <a:off x="8427929" y="1383982"/>
            <a:ext cx="533890" cy="467304"/>
            <a:chOff x="4219500" y="3544800"/>
            <a:chExt cx="1741325" cy="1524150"/>
          </a:xfrm>
        </p:grpSpPr>
        <p:sp>
          <p:nvSpPr>
            <p:cNvPr id="683" name="Google Shape;683;p30"/>
            <p:cNvSpPr/>
            <p:nvPr/>
          </p:nvSpPr>
          <p:spPr>
            <a:xfrm>
              <a:off x="4622700" y="4175100"/>
              <a:ext cx="1338125" cy="893850"/>
            </a:xfrm>
            <a:custGeom>
              <a:avLst/>
              <a:gdLst/>
              <a:ahLst/>
              <a:cxnLst/>
              <a:rect l="l" t="t" r="r" b="b"/>
              <a:pathLst>
                <a:path w="53525" h="35754" extrusionOk="0">
                  <a:moveTo>
                    <a:pt x="29519" y="0"/>
                  </a:moveTo>
                  <a:cubicBezTo>
                    <a:pt x="26088" y="0"/>
                    <a:pt x="22458" y="633"/>
                    <a:pt x="18812" y="2048"/>
                  </a:cubicBezTo>
                  <a:cubicBezTo>
                    <a:pt x="2950" y="8203"/>
                    <a:pt x="1" y="27878"/>
                    <a:pt x="11525" y="34085"/>
                  </a:cubicBezTo>
                  <a:cubicBezTo>
                    <a:pt x="13727" y="35272"/>
                    <a:pt x="15639" y="35754"/>
                    <a:pt x="17318" y="35754"/>
                  </a:cubicBezTo>
                  <a:cubicBezTo>
                    <a:pt x="24424" y="35754"/>
                    <a:pt x="27359" y="27118"/>
                    <a:pt x="30498" y="26724"/>
                  </a:cubicBezTo>
                  <a:cubicBezTo>
                    <a:pt x="34375" y="26235"/>
                    <a:pt x="46740" y="27640"/>
                    <a:pt x="49522" y="20360"/>
                  </a:cubicBezTo>
                  <a:cubicBezTo>
                    <a:pt x="53525" y="9877"/>
                    <a:pt x="43078" y="0"/>
                    <a:pt x="29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4219500" y="3992925"/>
              <a:ext cx="579350" cy="417575"/>
            </a:xfrm>
            <a:custGeom>
              <a:avLst/>
              <a:gdLst/>
              <a:ahLst/>
              <a:cxnLst/>
              <a:rect l="l" t="t" r="r" b="b"/>
              <a:pathLst>
                <a:path w="23174" h="16703" extrusionOk="0">
                  <a:moveTo>
                    <a:pt x="8451" y="0"/>
                  </a:moveTo>
                  <a:cubicBezTo>
                    <a:pt x="6475" y="0"/>
                    <a:pt x="4538" y="747"/>
                    <a:pt x="2910" y="2539"/>
                  </a:cubicBezTo>
                  <a:cubicBezTo>
                    <a:pt x="1" y="5746"/>
                    <a:pt x="8653" y="16703"/>
                    <a:pt x="15016" y="16703"/>
                  </a:cubicBezTo>
                  <a:cubicBezTo>
                    <a:pt x="16389" y="16703"/>
                    <a:pt x="17655" y="16193"/>
                    <a:pt x="18675" y="14984"/>
                  </a:cubicBezTo>
                  <a:cubicBezTo>
                    <a:pt x="23173" y="9658"/>
                    <a:pt x="15561" y="0"/>
                    <a:pt x="8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5311725" y="3544800"/>
              <a:ext cx="435625" cy="497725"/>
            </a:xfrm>
            <a:custGeom>
              <a:avLst/>
              <a:gdLst/>
              <a:ahLst/>
              <a:cxnLst/>
              <a:rect l="l" t="t" r="r" b="b"/>
              <a:pathLst>
                <a:path w="17425" h="19909" extrusionOk="0">
                  <a:moveTo>
                    <a:pt x="11021" y="1"/>
                  </a:moveTo>
                  <a:cubicBezTo>
                    <a:pt x="726" y="1"/>
                    <a:pt x="0" y="18744"/>
                    <a:pt x="8610" y="19862"/>
                  </a:cubicBezTo>
                  <a:cubicBezTo>
                    <a:pt x="8851" y="19894"/>
                    <a:pt x="9085" y="19909"/>
                    <a:pt x="9312" y="19909"/>
                  </a:cubicBezTo>
                  <a:cubicBezTo>
                    <a:pt x="17424" y="19909"/>
                    <a:pt x="16952" y="520"/>
                    <a:pt x="11854" y="40"/>
                  </a:cubicBezTo>
                  <a:cubicBezTo>
                    <a:pt x="11570" y="14"/>
                    <a:pt x="11292" y="1"/>
                    <a:pt x="1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4653450" y="3563800"/>
              <a:ext cx="624575" cy="516300"/>
            </a:xfrm>
            <a:custGeom>
              <a:avLst/>
              <a:gdLst/>
              <a:ahLst/>
              <a:cxnLst/>
              <a:rect l="l" t="t" r="r" b="b"/>
              <a:pathLst>
                <a:path w="24983" h="20652" extrusionOk="0">
                  <a:moveTo>
                    <a:pt x="11438" y="1"/>
                  </a:moveTo>
                  <a:cubicBezTo>
                    <a:pt x="10555" y="1"/>
                    <a:pt x="9633" y="171"/>
                    <a:pt x="8679" y="541"/>
                  </a:cubicBezTo>
                  <a:cubicBezTo>
                    <a:pt x="0" y="3908"/>
                    <a:pt x="7996" y="20652"/>
                    <a:pt x="15530" y="20652"/>
                  </a:cubicBezTo>
                  <a:cubicBezTo>
                    <a:pt x="16271" y="20652"/>
                    <a:pt x="17007" y="20490"/>
                    <a:pt x="17723" y="20137"/>
                  </a:cubicBezTo>
                  <a:cubicBezTo>
                    <a:pt x="24983" y="16563"/>
                    <a:pt x="20157" y="1"/>
                    <a:pt x="1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utfit"/>
              <a:buNone/>
              <a:defRPr sz="35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 Medium"/>
              <a:buChar char="●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 Medium"/>
              <a:buChar char="○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 Medium"/>
              <a:buChar char="■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 Medium"/>
              <a:buChar char="●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 Medium"/>
              <a:buChar char="○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 Medium"/>
              <a:buChar char="■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 Medium"/>
              <a:buChar char="●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 Medium"/>
              <a:buChar char="○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 Medium"/>
              <a:buChar char="■"/>
              <a:defRPr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5" r:id="rId4"/>
    <p:sldLayoutId id="214748367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shorts/PZ9xHPpvm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s://www.tiktok.com/@brelok_poterjashka?_t=8cma5cPw2Ni&amp;_r=1" TargetMode="External"/><Relationship Id="rId7" Type="http://schemas.openxmlformats.org/officeDocument/2006/relationships/hyperlink" Target="https://ok.ru/profile/584860183918?utm_campaign=android_share&amp;utm_content=profile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s://instagram.com/brelok_poterjashka?igshid=MzNlNGNkZWQ4Mg==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id722631296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youtube.com/@brelok_poterjashka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hyperlink" Target="https://www.facebook.com/profile.php?id=100093028637963&amp;mibextid=ZbWKwL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4"/>
          <p:cNvSpPr txBox="1">
            <a:spLocks noGrp="1"/>
          </p:cNvSpPr>
          <p:nvPr>
            <p:ph type="ctrTitle"/>
          </p:nvPr>
        </p:nvSpPr>
        <p:spPr>
          <a:xfrm>
            <a:off x="3976693" y="353207"/>
            <a:ext cx="4281300" cy="237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chemeClr val="dk1"/>
              </a:buClr>
              <a:buSzPts val="3500"/>
            </a:pPr>
            <a:r>
              <a:rPr lang="be-BY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Цифровой </a:t>
            </a:r>
            <a:br>
              <a:rPr lang="be-BY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pl-PL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QR-</a:t>
            </a:r>
            <a:r>
              <a:rPr lang="be-BY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брелок «Потеряшка»</a:t>
            </a:r>
            <a:endParaRPr sz="4000" kern="1200" dirty="0">
              <a:solidFill>
                <a:srgbClr val="FF9933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" name="Тэкставае поле 9">
            <a:extLst>
              <a:ext uri="{FF2B5EF4-FFF2-40B4-BE49-F238E27FC236}">
                <a16:creationId xmlns:a16="http://schemas.microsoft.com/office/drawing/2014/main" id="{78440E7D-B65C-6CF8-FD57-38A725862C8A}"/>
              </a:ext>
            </a:extLst>
          </p:cNvPr>
          <p:cNvSpPr txBox="1"/>
          <p:nvPr/>
        </p:nvSpPr>
        <p:spPr>
          <a:xfrm>
            <a:off x="4267918" y="2978256"/>
            <a:ext cx="36988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800" b="1" dirty="0">
                <a:solidFill>
                  <a:srgbClr val="191919"/>
                </a:solidFill>
              </a:rPr>
              <a:t>Любимый</a:t>
            </a:r>
            <a:r>
              <a:rPr lang="ru-RU" sz="1800" b="1" dirty="0">
                <a:solidFill>
                  <a:srgbClr val="191919"/>
                </a:solidFill>
              </a:rPr>
              <a:t> питомец всегда вернётся</a:t>
            </a:r>
            <a:r>
              <a:rPr lang="pl-PL" sz="1800" b="1" dirty="0">
                <a:solidFill>
                  <a:srgbClr val="191919"/>
                </a:solidFill>
              </a:rPr>
              <a:t>!</a:t>
            </a:r>
            <a:endParaRPr lang="be-BY" sz="1800" b="1" dirty="0">
              <a:solidFill>
                <a:srgbClr val="191919"/>
              </a:solidFill>
              <a:sym typeface="Albert Sans Medium"/>
            </a:endParaRPr>
          </a:p>
          <a:p>
            <a:pPr algn="ctr"/>
            <a:endParaRPr lang="be-BY" sz="1600" dirty="0">
              <a:solidFill>
                <a:srgbClr val="191919"/>
              </a:solidFill>
              <a:sym typeface="Albert Sans Medium"/>
            </a:endParaRPr>
          </a:p>
          <a:p>
            <a:pPr algn="ctr"/>
            <a:endParaRPr lang="be-BY" sz="1600" dirty="0">
              <a:solidFill>
                <a:srgbClr val="191919"/>
              </a:solidFill>
              <a:sym typeface="Albert Sans Medium"/>
            </a:endParaRPr>
          </a:p>
          <a:p>
            <a:pPr algn="ctr"/>
            <a:endParaRPr lang="be-BY" sz="1600" dirty="0">
              <a:solidFill>
                <a:srgbClr val="191919"/>
              </a:solidFill>
              <a:sym typeface="Albert Sans Medium"/>
            </a:endParaRPr>
          </a:p>
          <a:p>
            <a:pPr algn="ctr"/>
            <a:r>
              <a:rPr lang="be-BY" sz="1800" b="1" dirty="0">
                <a:solidFill>
                  <a:srgbClr val="191919"/>
                </a:solidFill>
                <a:sym typeface="Albert Sans Medium"/>
              </a:rPr>
              <a:t>Мы делаем мир добрым!</a:t>
            </a:r>
            <a:endParaRPr lang="pl-PL" sz="1800" b="1" dirty="0">
              <a:solidFill>
                <a:srgbClr val="191919"/>
              </a:solidFill>
              <a:sym typeface="Albert Sans Medium"/>
            </a:endParaRPr>
          </a:p>
        </p:txBody>
      </p:sp>
      <p:pic>
        <p:nvPicPr>
          <p:cNvPr id="13" name="Малюнак 12" descr="Выява змяшчае седзячы, чорны, кот, белы&#10;&#10;Апісанне створана аўтаматычна">
            <a:extLst>
              <a:ext uri="{FF2B5EF4-FFF2-40B4-BE49-F238E27FC236}">
                <a16:creationId xmlns:a16="http://schemas.microsoft.com/office/drawing/2014/main" id="{924E3CD0-647A-8C9E-4147-B89238FB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77" y="-185196"/>
            <a:ext cx="5328695" cy="5328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C1A5DC98-E275-4194-9A8D-F2BCF710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226"/>
            <a:ext cx="8935844" cy="572700"/>
          </a:xfrm>
        </p:spPr>
        <p:txBody>
          <a:bodyPr/>
          <a:lstStyle/>
          <a:p>
            <a:pPr algn="ctr"/>
            <a:r>
              <a:rPr lang="be-BY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Зачем нужен </a:t>
            </a:r>
            <a:r>
              <a:rPr lang="pl-PL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QR</a:t>
            </a:r>
            <a:r>
              <a:rPr lang="be-BY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-брелок?</a:t>
            </a:r>
            <a:endParaRPr lang="pl-PL" sz="4000" kern="1200" dirty="0">
              <a:solidFill>
                <a:srgbClr val="FF9933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Запаўняльнік тэксту 2">
            <a:extLst>
              <a:ext uri="{FF2B5EF4-FFF2-40B4-BE49-F238E27FC236}">
                <a16:creationId xmlns:a16="http://schemas.microsoft.com/office/drawing/2014/main" id="{8EDCD567-4642-E77E-2EB8-F297CA59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620" y="1223184"/>
            <a:ext cx="4840741" cy="34231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Защищает питомца в случае его пот</a:t>
            </a:r>
            <a: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ри – при сканировании брелка быстро приходит информация о геолокации Потеряшки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Сохраняет всю информацию о питомце в одной программе, скачивать приложение не нужно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Позволяет быстро и удобно обновлять информацию в случае переезда или смены номера телефона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Легко информирует нашедшего Потеряшку о возможных болезнях или аллергиях питомца.</a:t>
            </a:r>
          </a:p>
        </p:txBody>
      </p:sp>
      <p:pic>
        <p:nvPicPr>
          <p:cNvPr id="9" name="Малюнак 8" descr="Выява змяшчае седзячы, сабака, млекакормячыя, аранжавы&#10;&#10;Апісанне створана аўтаматычна">
            <a:extLst>
              <a:ext uri="{FF2B5EF4-FFF2-40B4-BE49-F238E27FC236}">
                <a16:creationId xmlns:a16="http://schemas.microsoft.com/office/drawing/2014/main" id="{3BAE1CDA-CDBB-D742-B694-19E2F171D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592" y="497159"/>
            <a:ext cx="4351408" cy="46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C1A5DC98-E275-4194-9A8D-F2BCF710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752"/>
            <a:ext cx="8958146" cy="922858"/>
          </a:xfrm>
        </p:spPr>
        <p:txBody>
          <a:bodyPr/>
          <a:lstStyle/>
          <a:p>
            <a:pPr algn="ctr"/>
            <a:r>
              <a:rPr lang="be-BY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Как работает </a:t>
            </a:r>
            <a:r>
              <a:rPr lang="pl-PL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QR</a:t>
            </a:r>
            <a:r>
              <a:rPr lang="be-BY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-брелок?</a:t>
            </a:r>
            <a:endParaRPr lang="pl-PL" sz="4000" kern="1200" dirty="0">
              <a:solidFill>
                <a:srgbClr val="FF9933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Запаўняльнік тэксту 2">
            <a:extLst>
              <a:ext uri="{FF2B5EF4-FFF2-40B4-BE49-F238E27FC236}">
                <a16:creationId xmlns:a16="http://schemas.microsoft.com/office/drawing/2014/main" id="{8EDCD567-4642-E77E-2EB8-F297CA59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6211" y="1033347"/>
            <a:ext cx="5208379" cy="391779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После покупки отсканируйте </a:t>
            </a:r>
            <a:r>
              <a:rPr lang="pl-PL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QR</a:t>
            </a:r>
            <a: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-код на брелке, заполните личный кабинет питомца, контакты для связи в случае утери или пропажи животного </a:t>
            </a:r>
            <a: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(ссылка на видеоинструкцию).</a:t>
            </a:r>
            <a:b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</a:br>
            <a:endParaRPr lang="be-BY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+mj-lt"/>
              <a:buAutoNum type="arabicPeriod"/>
            </a:pPr>
            <a: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Если питомец потерялся, проверьте в личном кабинете свои данные для связи.</a:t>
            </a:r>
            <a:b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be-BY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+mj-lt"/>
              <a:buAutoNum type="arabicPeriod"/>
            </a:pPr>
            <a: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Нашедший питомца отсканирует </a:t>
            </a:r>
            <a:r>
              <a:rPr lang="pl-PL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QR</a:t>
            </a:r>
            <a: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-код и сможет позвонить или написать хозяину животного. На телефон придёт сообщение о местонахождении питомца.</a:t>
            </a:r>
            <a:b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be-BY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+mj-lt"/>
              <a:buAutoNum type="arabicPeriod"/>
            </a:pPr>
            <a:r>
              <a:rPr lang="be-BY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Ваш питомец благополучно возвращается домой.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ow To Read Or Scan Qr Code On Miami Star Magazine - Scan Qr Code Icon ...">
            <a:extLst>
              <a:ext uri="{FF2B5EF4-FFF2-40B4-BE49-F238E27FC236}">
                <a16:creationId xmlns:a16="http://schemas.microsoft.com/office/drawing/2014/main" id="{3A31E89E-0CF1-2E94-72D1-FFDB2B63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90" y="3162428"/>
            <a:ext cx="848774" cy="8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Checklist Png Hd Image - List Checking Icon Png, Transparent Png ...">
            <a:extLst>
              <a:ext uri="{FF2B5EF4-FFF2-40B4-BE49-F238E27FC236}">
                <a16:creationId xmlns:a16="http://schemas.microsoft.com/office/drawing/2014/main" id="{47389CA8-8DB2-7E32-0501-D28983569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68" y="2095756"/>
            <a:ext cx="883796" cy="9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алюнак 4">
            <a:extLst>
              <a:ext uri="{FF2B5EF4-FFF2-40B4-BE49-F238E27FC236}">
                <a16:creationId xmlns:a16="http://schemas.microsoft.com/office/drawing/2014/main" id="{9AA9C593-59DB-D2D5-2E37-CA13F125D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168" y="1099890"/>
            <a:ext cx="919983" cy="922858"/>
          </a:xfrm>
          <a:prstGeom prst="rect">
            <a:avLst/>
          </a:prstGeom>
        </p:spPr>
      </p:pic>
      <p:pic>
        <p:nvPicPr>
          <p:cNvPr id="7" name="Малюнак 6">
            <a:extLst>
              <a:ext uri="{FF2B5EF4-FFF2-40B4-BE49-F238E27FC236}">
                <a16:creationId xmlns:a16="http://schemas.microsoft.com/office/drawing/2014/main" id="{AE45F4F9-3789-ADCF-A689-83FCB919B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293" y="4139890"/>
            <a:ext cx="830554" cy="6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4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C1A5DC98-E275-4194-9A8D-F2BCF710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341" y="199522"/>
            <a:ext cx="9025053" cy="572700"/>
          </a:xfrm>
        </p:spPr>
        <p:txBody>
          <a:bodyPr/>
          <a:lstStyle/>
          <a:p>
            <a:pPr algn="ctr"/>
            <a:r>
              <a:rPr lang="be-BY" sz="28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Какие проблемы хозяина решает Потеряшка?</a:t>
            </a:r>
            <a:endParaRPr lang="pl-PL" sz="2800" kern="1200" dirty="0">
              <a:solidFill>
                <a:srgbClr val="FF9933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Запаўняльнік тэксту 2">
            <a:extLst>
              <a:ext uri="{FF2B5EF4-FFF2-40B4-BE49-F238E27FC236}">
                <a16:creationId xmlns:a16="http://schemas.microsoft.com/office/drawing/2014/main" id="{8EDCD567-4642-E77E-2EB8-F297CA59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239" y="1032417"/>
            <a:ext cx="8125521" cy="38220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9933"/>
                </a:solidFill>
              </a:rPr>
              <a:t>Психологическую для хозяина</a:t>
            </a:r>
            <a:r>
              <a:rPr lang="ru-RU" sz="1400" dirty="0"/>
              <a:t>:  проявление любви и заботы о питомце как о члене семьи, надежная опора для пожилых и одиноких людей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9933"/>
                </a:solidFill>
              </a:rPr>
              <a:t>Материальную:</a:t>
            </a:r>
            <a:r>
              <a:rPr lang="ru-RU" sz="1400" dirty="0"/>
              <a:t>  питомца всегда вернут, доступность  брелка , его долговечность,  защита от третьих лиц, возможность переоформления на следующее потомство питомцев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9933"/>
                </a:solidFill>
              </a:rPr>
              <a:t>Долговечность</a:t>
            </a:r>
            <a:r>
              <a:rPr lang="ru-RU" sz="1400" dirty="0"/>
              <a:t>:  износостойкий брелок из безопасных материалов, возможность заказать  повторно ваш уникальный код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9933"/>
                </a:solidFill>
              </a:rPr>
              <a:t>Безопасность</a:t>
            </a:r>
            <a:r>
              <a:rPr lang="ru-RU" sz="1400" dirty="0"/>
              <a:t>:  высокий уровень защищенности данных в личном кабинете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9933"/>
                </a:solidFill>
              </a:rPr>
              <a:t>Имидж и статус</a:t>
            </a:r>
            <a:r>
              <a:rPr lang="ru-RU" sz="1400" dirty="0"/>
              <a:t>:  эстетика, статус домашнего питомца под контролем и защитой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9933"/>
                </a:solidFill>
              </a:rPr>
              <a:t>Альтернатива чипированию питомца</a:t>
            </a:r>
            <a:r>
              <a:rPr lang="ru-RU" sz="1400" dirty="0"/>
              <a:t>:  нет вмешательства в организм животного, а также не нужен специальный сканер чипов, который имеется только в некоторых ветеринарных клиниках, и это не решает основной проблемы гарантированного возврата потерявшегося питомца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FF9933"/>
                </a:solidFill>
              </a:rPr>
              <a:t>Воспитательную роль</a:t>
            </a:r>
            <a:r>
              <a:rPr lang="ru-RU" sz="1400" dirty="0"/>
              <a:t>:  воспитание в детях ответственности за близких, и любимых животных, любовь к природе и всему живому</a:t>
            </a:r>
          </a:p>
        </p:txBody>
      </p:sp>
    </p:spTree>
    <p:extLst>
      <p:ext uri="{BB962C8B-B14F-4D97-AF65-F5344CB8AC3E}">
        <p14:creationId xmlns:p14="http://schemas.microsoft.com/office/powerpoint/2010/main" val="53922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C1A5DC98-E275-4194-9A8D-F2BCF710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522"/>
            <a:ext cx="8950712" cy="572700"/>
          </a:xfrm>
        </p:spPr>
        <p:txBody>
          <a:bodyPr/>
          <a:lstStyle/>
          <a:p>
            <a:pPr algn="ctr"/>
            <a:r>
              <a:rPr lang="be-BY" sz="28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Преимущества </a:t>
            </a:r>
            <a:r>
              <a:rPr lang="pl-PL" sz="28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QR-</a:t>
            </a:r>
            <a:r>
              <a:rPr lang="be-BY" sz="28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брелка</a:t>
            </a:r>
            <a:endParaRPr lang="pl-PL" sz="2800" kern="1200" dirty="0">
              <a:solidFill>
                <a:srgbClr val="FF9933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Запаўняльнік тэксту 2">
            <a:extLst>
              <a:ext uri="{FF2B5EF4-FFF2-40B4-BE49-F238E27FC236}">
                <a16:creationId xmlns:a16="http://schemas.microsoft.com/office/drawing/2014/main" id="{8EDCD567-4642-E77E-2EB8-F297CA59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225" y="772222"/>
            <a:ext cx="8352262" cy="42176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9933"/>
                </a:solidFill>
              </a:rPr>
              <a:t>Удобство использования</a:t>
            </a:r>
            <a:r>
              <a:rPr lang="ru-RU" sz="1500" dirty="0"/>
              <a:t>: Компактный, легко крепится к ошейнику питомца и не вызывает дискомфорта.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9933"/>
                </a:solidFill>
              </a:rPr>
              <a:t>Быстрое и точное определение местоположения</a:t>
            </a:r>
            <a:r>
              <a:rPr lang="ru-RU" sz="1500" dirty="0"/>
              <a:t>: При сканировании QR-кода брелок отправляет точные координаты геолокации потерявшегося питомца.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9933"/>
                </a:solidFill>
              </a:rPr>
              <a:t>Легкость восстановления связи</a:t>
            </a:r>
            <a:r>
              <a:rPr lang="ru-RU" sz="1500" dirty="0"/>
              <a:t>: В случае потери питомца позволяет быстро восстановить связь с его владельцем. Если человек, нашедший питомца, сможет отправить сообщение или позвонить владельцу, чтобы вернуть потеряшку.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9933"/>
                </a:solidFill>
              </a:rPr>
              <a:t>Защита персональных данных</a:t>
            </a:r>
            <a:r>
              <a:rPr lang="ru-RU" sz="1500" dirty="0"/>
              <a:t>: Вся информация о владельце и питомце хранится в зашифрованном виде и доступна только при сканировании QR-кода. Это гарантирует безопасность персональных данных и защиту от злоупотребления информацией.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9933"/>
                </a:solidFill>
              </a:rPr>
              <a:t>Многофункциональность</a:t>
            </a:r>
            <a:r>
              <a:rPr lang="ru-RU" sz="1500" dirty="0"/>
              <a:t>: Помимо отправки геолокации, QR-брелок Потеряшка может содержать также контактную информацию и информацию о здоровье питомца. Это полезно в случае, если питомец нуждается в особом уходе или имеет специфические потребности.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rgbClr val="FF9933"/>
                </a:solidFill>
              </a:rPr>
              <a:t>Универсальность</a:t>
            </a:r>
            <a:r>
              <a:rPr lang="ru-RU" sz="1500" dirty="0"/>
              <a:t>: Может быть использован для любого вида домашнего питомца - собаки, кошки и т.д. Он не имеет ограничений по виду и размеру животного.</a:t>
            </a:r>
          </a:p>
        </p:txBody>
      </p:sp>
    </p:spTree>
    <p:extLst>
      <p:ext uri="{BB962C8B-B14F-4D97-AF65-F5344CB8AC3E}">
        <p14:creationId xmlns:p14="http://schemas.microsoft.com/office/powerpoint/2010/main" val="233208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C1A5DC98-E275-4194-9A8D-F2BCF710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802"/>
            <a:ext cx="8950712" cy="847666"/>
          </a:xfrm>
        </p:spPr>
        <p:txBody>
          <a:bodyPr/>
          <a:lstStyle/>
          <a:p>
            <a:pPr algn="ctr"/>
            <a:r>
              <a:rPr lang="be-BY" sz="4000" kern="1200" dirty="0">
                <a:solidFill>
                  <a:srgbClr val="FF9933"/>
                </a:solidFill>
                <a:latin typeface="Garamond" panose="02020404030301010803" pitchFamily="18" charset="0"/>
                <a:ea typeface="+mn-ea"/>
                <a:cs typeface="+mn-cs"/>
              </a:rPr>
              <a:t>Контакты</a:t>
            </a:r>
            <a:endParaRPr lang="pl-PL" sz="4000" kern="1200" dirty="0">
              <a:solidFill>
                <a:srgbClr val="FF9933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Запаўняльнік тэксту 2">
            <a:extLst>
              <a:ext uri="{FF2B5EF4-FFF2-40B4-BE49-F238E27FC236}">
                <a16:creationId xmlns:a16="http://schemas.microsoft.com/office/drawing/2014/main" id="{8EDCD567-4642-E77E-2EB8-F297CA595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8650" y="1168031"/>
            <a:ext cx="2011779" cy="3418837"/>
          </a:xfrm>
        </p:spPr>
        <p:txBody>
          <a:bodyPr/>
          <a:lstStyle/>
          <a:p>
            <a:pPr marL="139700" indent="0">
              <a:buNone/>
            </a:pPr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Instagram</a:t>
            </a:r>
            <a:endParaRPr lang="be-BY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TikTok</a:t>
            </a:r>
            <a:endParaRPr lang="be-BY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Facebook</a:t>
            </a:r>
            <a:endParaRPr lang="be-BY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  <a:hlinkClick r:id="rId5"/>
              </a:rPr>
              <a:t>Youtube</a:t>
            </a: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  <a:hlinkClick r:id="rId6"/>
              </a:rPr>
              <a:t>VK</a:t>
            </a: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  <a:hlinkClick r:id="rId7"/>
              </a:rPr>
              <a:t>OK</a:t>
            </a: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pl-PL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be-BY"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>
              <a:buNone/>
            </a:pP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8361F4-8A5C-ACFF-07E2-6AE0DC92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70" y="3941725"/>
            <a:ext cx="466737" cy="4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9B1A6D-0E8C-9FFA-E432-B385DF58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47" y="1201775"/>
            <a:ext cx="421035" cy="4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8E1845-F393-54EE-4C84-5605E757D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50" y="1673886"/>
            <a:ext cx="810142" cy="5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36FA0B2-56F7-3510-8883-D8CCBB840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54" y="2320917"/>
            <a:ext cx="397028" cy="3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AFE0A61-6928-1041-8AE9-C16FC856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31" y="2911362"/>
            <a:ext cx="412551" cy="27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4556A07-DCE5-9255-CCAF-5C2CA6FC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54" y="2001994"/>
            <a:ext cx="397028" cy="39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2F40168A-B9DD-27B8-AF68-A2923394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60" y="3384066"/>
            <a:ext cx="417522" cy="4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экставае поле 3">
            <a:extLst>
              <a:ext uri="{FF2B5EF4-FFF2-40B4-BE49-F238E27FC236}">
                <a16:creationId xmlns:a16="http://schemas.microsoft.com/office/drawing/2014/main" id="{F07049B8-3754-C544-FCA1-168E64FA44F1}"/>
              </a:ext>
            </a:extLst>
          </p:cNvPr>
          <p:cNvSpPr txBox="1"/>
          <p:nvPr/>
        </p:nvSpPr>
        <p:spPr>
          <a:xfrm>
            <a:off x="4780156" y="1201775"/>
            <a:ext cx="35163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/>
              <a:t>   Отдел продаж:</a:t>
            </a:r>
            <a:endParaRPr lang="pl-PL" dirty="0"/>
          </a:p>
          <a:p>
            <a:r>
              <a:rPr lang="be-BY" dirty="0"/>
              <a:t>   </a:t>
            </a:r>
            <a:r>
              <a:rPr lang="pl-PL" dirty="0"/>
              <a:t>+375447830521</a:t>
            </a:r>
          </a:p>
          <a:p>
            <a:r>
              <a:rPr lang="be-BY" dirty="0"/>
              <a:t>   </a:t>
            </a:r>
            <a:r>
              <a:rPr lang="pl-PL" dirty="0"/>
              <a:t>+375297213756</a:t>
            </a:r>
          </a:p>
          <a:p>
            <a:pPr marL="139700" indent="0">
              <a:buNone/>
            </a:pPr>
            <a:endParaRPr lang="pl-PL" dirty="0">
              <a:ea typeface="Cambria Math" panose="02040503050406030204" pitchFamily="18" charset="0"/>
            </a:endParaRPr>
          </a:p>
          <a:p>
            <a:pPr marL="139700" indent="0">
              <a:buNone/>
            </a:pPr>
            <a:r>
              <a:rPr lang="pl-PL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lavmedia.sales@gmail.com</a:t>
            </a:r>
          </a:p>
          <a:p>
            <a:pPr marL="139700" indent="0">
              <a:buNone/>
            </a:pPr>
            <a:endParaRPr lang="pl-PL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l-PL" dirty="0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483B6351-2BCA-EC0D-1B22-17EB7333F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46" y="1412577"/>
            <a:ext cx="421036" cy="4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алюнак 5" descr="Выява змяшчае кот, седзячы, млекакормячыя, аранжавы&#10;&#10;Апісанне створана аўтаматычна">
            <a:extLst>
              <a:ext uri="{FF2B5EF4-FFF2-40B4-BE49-F238E27FC236}">
                <a16:creationId xmlns:a16="http://schemas.microsoft.com/office/drawing/2014/main" id="{B49C8FCA-868C-3E07-4F20-BAB3A52ECE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07084" y="2246070"/>
            <a:ext cx="4124046" cy="26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2392"/>
      </p:ext>
    </p:extLst>
  </p:cSld>
  <p:clrMapOvr>
    <a:masterClrMapping/>
  </p:clrMapOvr>
</p:sld>
</file>

<file path=ppt/theme/theme1.xml><?xml version="1.0" encoding="utf-8"?>
<a:theme xmlns:a="http://schemas.openxmlformats.org/drawingml/2006/main" name="Pug Dog Care by Slidesgo">
  <a:themeElements>
    <a:clrScheme name="Simple Light">
      <a:dk1>
        <a:srgbClr val="000000"/>
      </a:dk1>
      <a:lt1>
        <a:srgbClr val="155946"/>
      </a:lt1>
      <a:dk2>
        <a:srgbClr val="30A483"/>
      </a:dk2>
      <a:lt2>
        <a:srgbClr val="EF6000"/>
      </a:lt2>
      <a:accent1>
        <a:srgbClr val="F5B2B2"/>
      </a:accent1>
      <a:accent2>
        <a:srgbClr val="6A59A5"/>
      </a:accent2>
      <a:accent3>
        <a:srgbClr val="DAD0FC"/>
      </a:accent3>
      <a:accent4>
        <a:srgbClr val="F8F8F8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483</Words>
  <Application>Microsoft Office PowerPoint</Application>
  <PresentationFormat>Паказ на экране (16:9)</PresentationFormat>
  <Paragraphs>50</Paragraphs>
  <Slides>6</Slides>
  <Notes>1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7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6</vt:i4>
      </vt:variant>
    </vt:vector>
  </HeadingPairs>
  <TitlesOfParts>
    <vt:vector size="14" baseType="lpstr">
      <vt:lpstr>Albert Sans Medium</vt:lpstr>
      <vt:lpstr>Nunito Light</vt:lpstr>
      <vt:lpstr>Garamond</vt:lpstr>
      <vt:lpstr>Outfit</vt:lpstr>
      <vt:lpstr>Cambria Math</vt:lpstr>
      <vt:lpstr>Arial</vt:lpstr>
      <vt:lpstr>Wingdings</vt:lpstr>
      <vt:lpstr>Pug Dog Care by Slidesgo</vt:lpstr>
      <vt:lpstr>Цифровой  QR-брелок «Потеряшка»</vt:lpstr>
      <vt:lpstr>Зачем нужен QR-брелок?</vt:lpstr>
      <vt:lpstr>Как работает QR-брелок?</vt:lpstr>
      <vt:lpstr>Какие проблемы хозяина решает Потеряшка?</vt:lpstr>
      <vt:lpstr>Преимущества QR-брелка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Цифровой QR-брелок «Потеряшка»</dc:title>
  <cp:lastModifiedBy>karystalnik</cp:lastModifiedBy>
  <cp:revision>5</cp:revision>
  <dcterms:modified xsi:type="dcterms:W3CDTF">2023-07-07T18:19:56Z</dcterms:modified>
</cp:coreProperties>
</file>